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0"/>
  </p:notesMasterIdLst>
  <p:sldIdLst>
    <p:sldId id="257" r:id="rId2"/>
    <p:sldId id="279" r:id="rId3"/>
    <p:sldId id="280" r:id="rId4"/>
    <p:sldId id="278" r:id="rId5"/>
    <p:sldId id="268" r:id="rId6"/>
    <p:sldId id="267" r:id="rId7"/>
    <p:sldId id="260" r:id="rId8"/>
    <p:sldId id="281" r:id="rId9"/>
    <p:sldId id="284" r:id="rId10"/>
    <p:sldId id="285" r:id="rId11"/>
    <p:sldId id="286" r:id="rId12"/>
    <p:sldId id="288" r:id="rId13"/>
    <p:sldId id="289" r:id="rId14"/>
    <p:sldId id="287" r:id="rId15"/>
    <p:sldId id="290" r:id="rId16"/>
    <p:sldId id="291" r:id="rId17"/>
    <p:sldId id="292" r:id="rId18"/>
    <p:sldId id="293"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990"/>
    <a:srgbClr val="79BA69"/>
    <a:srgbClr val="2778AC"/>
    <a:srgbClr val="1B458F"/>
    <a:srgbClr val="7BBAE1"/>
    <a:srgbClr val="479FD5"/>
    <a:srgbClr val="55A7D9"/>
    <a:srgbClr val="3A6630"/>
    <a:srgbClr val="15435F"/>
    <a:srgbClr val="79B96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823" autoAdjust="0"/>
    <p:restoredTop sz="95020" autoAdjust="0"/>
  </p:normalViewPr>
  <p:slideViewPr>
    <p:cSldViewPr snapToGrid="0">
      <p:cViewPr varScale="1">
        <p:scale>
          <a:sx n="79" d="100"/>
          <a:sy n="79" d="100"/>
        </p:scale>
        <p:origin x="1531" y="67"/>
      </p:cViewPr>
      <p:guideLst/>
    </p:cSldViewPr>
  </p:slideViewPr>
  <p:notesTextViewPr>
    <p:cViewPr>
      <p:scale>
        <a:sx n="1" d="1"/>
        <a:sy n="1" d="1"/>
      </p:scale>
      <p:origin x="0" y="0"/>
    </p:cViewPr>
  </p:notesTextViewPr>
  <p:notesViewPr>
    <p:cSldViewPr snapToGrid="0">
      <p:cViewPr varScale="1">
        <p:scale>
          <a:sx n="60" d="100"/>
          <a:sy n="60" d="100"/>
        </p:scale>
        <p:origin x="3187" y="3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8933416-198A-44CD-9FEE-2B019B12B1D7}" type="datetimeFigureOut">
              <a:rPr lang="en-US" smtClean="0"/>
              <a:t>6/6/2019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27CB0F9-B7DC-4C31-BF86-CD61AC085E50}" type="slidenum">
              <a:rPr lang="en-US" smtClean="0"/>
              <a:t>‹#›</a:t>
            </a:fld>
            <a:endParaRPr lang="en-US"/>
          </a:p>
        </p:txBody>
      </p:sp>
    </p:spTree>
    <p:extLst>
      <p:ext uri="{BB962C8B-B14F-4D97-AF65-F5344CB8AC3E}">
        <p14:creationId xmlns:p14="http://schemas.microsoft.com/office/powerpoint/2010/main" val="10584816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27CB0F9-B7DC-4C31-BF86-CD61AC085E50}" type="slidenum">
              <a:rPr lang="en-US" smtClean="0"/>
              <a:t>1</a:t>
            </a:fld>
            <a:endParaRPr lang="en-US"/>
          </a:p>
        </p:txBody>
      </p:sp>
    </p:spTree>
    <p:extLst>
      <p:ext uri="{BB962C8B-B14F-4D97-AF65-F5344CB8AC3E}">
        <p14:creationId xmlns:p14="http://schemas.microsoft.com/office/powerpoint/2010/main" val="7811082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27CB0F9-B7DC-4C31-BF86-CD61AC085E50}" type="slidenum">
              <a:rPr lang="en-US" smtClean="0"/>
              <a:t>5</a:t>
            </a:fld>
            <a:endParaRPr lang="en-US"/>
          </a:p>
        </p:txBody>
      </p:sp>
    </p:spTree>
    <p:extLst>
      <p:ext uri="{BB962C8B-B14F-4D97-AF65-F5344CB8AC3E}">
        <p14:creationId xmlns:p14="http://schemas.microsoft.com/office/powerpoint/2010/main" val="29110811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YRBS is a complicated system in which most state</a:t>
            </a:r>
            <a:r>
              <a:rPr lang="en-US" baseline="0" dirty="0" smtClean="0"/>
              <a:t> HDs</a:t>
            </a:r>
            <a:r>
              <a:rPr lang="en-US" dirty="0" smtClean="0"/>
              <a:t> participate, as well as many major county</a:t>
            </a:r>
            <a:r>
              <a:rPr lang="en-US" baseline="0" dirty="0" smtClean="0"/>
              <a:t> and city HDs and some tribal HDs.</a:t>
            </a:r>
            <a:endParaRPr lang="en-US" dirty="0"/>
          </a:p>
        </p:txBody>
      </p:sp>
      <p:sp>
        <p:nvSpPr>
          <p:cNvPr id="4" name="Slide Number Placeholder 3"/>
          <p:cNvSpPr>
            <a:spLocks noGrp="1"/>
          </p:cNvSpPr>
          <p:nvPr>
            <p:ph type="sldNum" sz="quarter" idx="10"/>
          </p:nvPr>
        </p:nvSpPr>
        <p:spPr/>
        <p:txBody>
          <a:bodyPr/>
          <a:lstStyle/>
          <a:p>
            <a:fld id="{527CB0F9-B7DC-4C31-BF86-CD61AC085E50}" type="slidenum">
              <a:rPr lang="en-US" smtClean="0"/>
              <a:t>6</a:t>
            </a:fld>
            <a:endParaRPr lang="en-US"/>
          </a:p>
        </p:txBody>
      </p:sp>
    </p:spTree>
    <p:extLst>
      <p:ext uri="{BB962C8B-B14F-4D97-AF65-F5344CB8AC3E}">
        <p14:creationId xmlns:p14="http://schemas.microsoft.com/office/powerpoint/2010/main" val="25325984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 need to read each component</a:t>
            </a:r>
            <a:r>
              <a:rPr lang="en-US" baseline="0" dirty="0" smtClean="0"/>
              <a:t> – just summarize main point that it’s a short list of 5 things that seemed straightforward at the outset]</a:t>
            </a:r>
          </a:p>
          <a:p>
            <a:endParaRPr lang="en-US" dirty="0"/>
          </a:p>
        </p:txBody>
      </p:sp>
      <p:sp>
        <p:nvSpPr>
          <p:cNvPr id="4" name="Slide Number Placeholder 3"/>
          <p:cNvSpPr>
            <a:spLocks noGrp="1"/>
          </p:cNvSpPr>
          <p:nvPr>
            <p:ph type="sldNum" sz="quarter" idx="10"/>
          </p:nvPr>
        </p:nvSpPr>
        <p:spPr/>
        <p:txBody>
          <a:bodyPr/>
          <a:lstStyle/>
          <a:p>
            <a:fld id="{527CB0F9-B7DC-4C31-BF86-CD61AC085E50}" type="slidenum">
              <a:rPr lang="en-US" smtClean="0"/>
              <a:t>8</a:t>
            </a:fld>
            <a:endParaRPr lang="en-US"/>
          </a:p>
        </p:txBody>
      </p:sp>
    </p:spTree>
    <p:extLst>
      <p:ext uri="{BB962C8B-B14F-4D97-AF65-F5344CB8AC3E}">
        <p14:creationId xmlns:p14="http://schemas.microsoft.com/office/powerpoint/2010/main" val="4999532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 need to read each component</a:t>
            </a:r>
            <a:r>
              <a:rPr lang="en-US" baseline="0" dirty="0" smtClean="0"/>
              <a:t> – just summarize main point that it’s a short list of 5 things that seemed straightforward at the outset]</a:t>
            </a:r>
          </a:p>
          <a:p>
            <a:endParaRPr lang="en-US" dirty="0"/>
          </a:p>
        </p:txBody>
      </p:sp>
      <p:sp>
        <p:nvSpPr>
          <p:cNvPr id="4" name="Slide Number Placeholder 3"/>
          <p:cNvSpPr>
            <a:spLocks noGrp="1"/>
          </p:cNvSpPr>
          <p:nvPr>
            <p:ph type="sldNum" sz="quarter" idx="10"/>
          </p:nvPr>
        </p:nvSpPr>
        <p:spPr/>
        <p:txBody>
          <a:bodyPr/>
          <a:lstStyle/>
          <a:p>
            <a:fld id="{527CB0F9-B7DC-4C31-BF86-CD61AC085E50}" type="slidenum">
              <a:rPr lang="en-US" smtClean="0"/>
              <a:t>9</a:t>
            </a:fld>
            <a:endParaRPr lang="en-US"/>
          </a:p>
        </p:txBody>
      </p:sp>
    </p:spTree>
    <p:extLst>
      <p:ext uri="{BB962C8B-B14F-4D97-AF65-F5344CB8AC3E}">
        <p14:creationId xmlns:p14="http://schemas.microsoft.com/office/powerpoint/2010/main" val="17849059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 need to read each component</a:t>
            </a:r>
            <a:r>
              <a:rPr lang="en-US" baseline="0" dirty="0" smtClean="0"/>
              <a:t> – just summarize main point that it’s a short list of 5 things that seemed straightforward at the outset]</a:t>
            </a:r>
          </a:p>
          <a:p>
            <a:endParaRPr lang="en-US" dirty="0"/>
          </a:p>
        </p:txBody>
      </p:sp>
      <p:sp>
        <p:nvSpPr>
          <p:cNvPr id="4" name="Slide Number Placeholder 3"/>
          <p:cNvSpPr>
            <a:spLocks noGrp="1"/>
          </p:cNvSpPr>
          <p:nvPr>
            <p:ph type="sldNum" sz="quarter" idx="10"/>
          </p:nvPr>
        </p:nvSpPr>
        <p:spPr/>
        <p:txBody>
          <a:bodyPr/>
          <a:lstStyle/>
          <a:p>
            <a:fld id="{527CB0F9-B7DC-4C31-BF86-CD61AC085E50}" type="slidenum">
              <a:rPr lang="en-US" smtClean="0"/>
              <a:t>10</a:t>
            </a:fld>
            <a:endParaRPr lang="en-US"/>
          </a:p>
        </p:txBody>
      </p:sp>
    </p:spTree>
    <p:extLst>
      <p:ext uri="{BB962C8B-B14F-4D97-AF65-F5344CB8AC3E}">
        <p14:creationId xmlns:p14="http://schemas.microsoft.com/office/powerpoint/2010/main" val="15572787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 need to read each component</a:t>
            </a:r>
            <a:r>
              <a:rPr lang="en-US" baseline="0" dirty="0" smtClean="0"/>
              <a:t> – just summarize main point that it’s a short list of 5 things that seemed straightforward at the outset]</a:t>
            </a:r>
          </a:p>
          <a:p>
            <a:endParaRPr lang="en-US" dirty="0"/>
          </a:p>
        </p:txBody>
      </p:sp>
      <p:sp>
        <p:nvSpPr>
          <p:cNvPr id="4" name="Slide Number Placeholder 3"/>
          <p:cNvSpPr>
            <a:spLocks noGrp="1"/>
          </p:cNvSpPr>
          <p:nvPr>
            <p:ph type="sldNum" sz="quarter" idx="10"/>
          </p:nvPr>
        </p:nvSpPr>
        <p:spPr/>
        <p:txBody>
          <a:bodyPr/>
          <a:lstStyle/>
          <a:p>
            <a:fld id="{527CB0F9-B7DC-4C31-BF86-CD61AC085E50}" type="slidenum">
              <a:rPr lang="en-US" smtClean="0"/>
              <a:t>11</a:t>
            </a:fld>
            <a:endParaRPr lang="en-US"/>
          </a:p>
        </p:txBody>
      </p:sp>
    </p:spTree>
    <p:extLst>
      <p:ext uri="{BB962C8B-B14F-4D97-AF65-F5344CB8AC3E}">
        <p14:creationId xmlns:p14="http://schemas.microsoft.com/office/powerpoint/2010/main" val="26566643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 need to read each component</a:t>
            </a:r>
            <a:r>
              <a:rPr lang="en-US" baseline="0" dirty="0" smtClean="0"/>
              <a:t> – just summarize main point that it’s a short list of 5 things that seemed straightforward at the outset]</a:t>
            </a:r>
          </a:p>
          <a:p>
            <a:endParaRPr lang="en-US" dirty="0"/>
          </a:p>
        </p:txBody>
      </p:sp>
      <p:sp>
        <p:nvSpPr>
          <p:cNvPr id="4" name="Slide Number Placeholder 3"/>
          <p:cNvSpPr>
            <a:spLocks noGrp="1"/>
          </p:cNvSpPr>
          <p:nvPr>
            <p:ph type="sldNum" sz="quarter" idx="10"/>
          </p:nvPr>
        </p:nvSpPr>
        <p:spPr/>
        <p:txBody>
          <a:bodyPr/>
          <a:lstStyle/>
          <a:p>
            <a:fld id="{527CB0F9-B7DC-4C31-BF86-CD61AC085E50}" type="slidenum">
              <a:rPr lang="en-US" smtClean="0"/>
              <a:t>12</a:t>
            </a:fld>
            <a:endParaRPr lang="en-US"/>
          </a:p>
        </p:txBody>
      </p:sp>
    </p:spTree>
    <p:extLst>
      <p:ext uri="{BB962C8B-B14F-4D97-AF65-F5344CB8AC3E}">
        <p14:creationId xmlns:p14="http://schemas.microsoft.com/office/powerpoint/2010/main" val="27276436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 need to read each component</a:t>
            </a:r>
            <a:r>
              <a:rPr lang="en-US" baseline="0" dirty="0" smtClean="0"/>
              <a:t> – just summarize main point that it’s a short list of 5 things that seemed straightforward at the outset]</a:t>
            </a:r>
          </a:p>
          <a:p>
            <a:endParaRPr lang="en-US" dirty="0"/>
          </a:p>
        </p:txBody>
      </p:sp>
      <p:sp>
        <p:nvSpPr>
          <p:cNvPr id="4" name="Slide Number Placeholder 3"/>
          <p:cNvSpPr>
            <a:spLocks noGrp="1"/>
          </p:cNvSpPr>
          <p:nvPr>
            <p:ph type="sldNum" sz="quarter" idx="10"/>
          </p:nvPr>
        </p:nvSpPr>
        <p:spPr/>
        <p:txBody>
          <a:bodyPr/>
          <a:lstStyle/>
          <a:p>
            <a:fld id="{527CB0F9-B7DC-4C31-BF86-CD61AC085E50}" type="slidenum">
              <a:rPr lang="en-US" smtClean="0"/>
              <a:t>13</a:t>
            </a:fld>
            <a:endParaRPr lang="en-US"/>
          </a:p>
        </p:txBody>
      </p:sp>
    </p:spTree>
    <p:extLst>
      <p:ext uri="{BB962C8B-B14F-4D97-AF65-F5344CB8AC3E}">
        <p14:creationId xmlns:p14="http://schemas.microsoft.com/office/powerpoint/2010/main" val="19528924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772400" cy="2286000"/>
          </a:xfrm>
        </p:spPr>
        <p:txBody>
          <a:bodyPr anchor="b"/>
          <a:lstStyle>
            <a:lvl1pPr algn="ctr">
              <a:defRPr sz="6000">
                <a:solidFill>
                  <a:schemeClr val="tx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143000" y="3886200"/>
            <a:ext cx="6858000" cy="1828800"/>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Click to edit Master subtitle style</a:t>
            </a:r>
            <a:endParaRPr lang="en-US" dirty="0"/>
          </a:p>
        </p:txBody>
      </p:sp>
      <p:sp>
        <p:nvSpPr>
          <p:cNvPr id="4" name="Date Placeholder 3"/>
          <p:cNvSpPr>
            <a:spLocks noGrp="1"/>
          </p:cNvSpPr>
          <p:nvPr>
            <p:ph type="dt" sz="half" idx="10"/>
          </p:nvPr>
        </p:nvSpPr>
        <p:spPr>
          <a:xfrm>
            <a:off x="628650" y="6565392"/>
            <a:ext cx="2057400" cy="274320"/>
          </a:xfrm>
          <a:prstGeom prst="rect">
            <a:avLst/>
          </a:prstGeom>
        </p:spPr>
        <p:txBody>
          <a:bodyPr/>
          <a:lstStyle>
            <a:lvl1pPr>
              <a:defRPr sz="1200">
                <a:solidFill>
                  <a:schemeClr val="bg1"/>
                </a:solidFill>
              </a:defRPr>
            </a:lvl1pPr>
          </a:lstStyle>
          <a:p>
            <a:fld id="{69B64C4D-1B73-47AD-8BA0-C2B9F9FCCDDC}" type="datetime1">
              <a:rPr lang="en-US" smtClean="0"/>
              <a:t>6/6/2019</a:t>
            </a:fld>
            <a:endParaRPr lang="en-US" dirty="0"/>
          </a:p>
        </p:txBody>
      </p:sp>
      <p:sp>
        <p:nvSpPr>
          <p:cNvPr id="5" name="Footer Placeholder 4"/>
          <p:cNvSpPr>
            <a:spLocks noGrp="1"/>
          </p:cNvSpPr>
          <p:nvPr>
            <p:ph type="ftr" sz="quarter" idx="11"/>
          </p:nvPr>
        </p:nvSpPr>
        <p:spPr>
          <a:xfrm>
            <a:off x="3028950" y="6565392"/>
            <a:ext cx="3086100" cy="274320"/>
          </a:xfrm>
          <a:prstGeom prst="rect">
            <a:avLst/>
          </a:prstGeom>
          <a:solidFill>
            <a:schemeClr val="accent1"/>
          </a:solidFill>
        </p:spPr>
        <p:txBody>
          <a:bodyPr/>
          <a:lstStyle>
            <a:lvl1pPr>
              <a:defRPr sz="1200">
                <a:solidFill>
                  <a:schemeClr val="bg1"/>
                </a:solidFill>
              </a:defRPr>
            </a:lvl1pPr>
          </a:lstStyle>
          <a:p>
            <a:endParaRPr lang="en-US" dirty="0"/>
          </a:p>
        </p:txBody>
      </p:sp>
      <p:sp>
        <p:nvSpPr>
          <p:cNvPr id="6" name="Slide Number Placeholder 5"/>
          <p:cNvSpPr>
            <a:spLocks noGrp="1"/>
          </p:cNvSpPr>
          <p:nvPr>
            <p:ph type="sldNum" sz="quarter" idx="12"/>
          </p:nvPr>
        </p:nvSpPr>
        <p:spPr>
          <a:xfrm>
            <a:off x="6457950" y="6565392"/>
            <a:ext cx="2057400" cy="274320"/>
          </a:xfrm>
          <a:prstGeom prst="rect">
            <a:avLst/>
          </a:prstGeom>
        </p:spPr>
        <p:txBody>
          <a:bodyPr/>
          <a:lstStyle>
            <a:lvl1pPr algn="r">
              <a:defRPr sz="1200">
                <a:solidFill>
                  <a:schemeClr val="bg1"/>
                </a:solidFill>
              </a:defRPr>
            </a:lvl1pPr>
          </a:lstStyle>
          <a:p>
            <a:fld id="{68F80908-20BA-4E82-927F-91078FE1A083}" type="slidenum">
              <a:rPr lang="en-US" smtClean="0"/>
              <a:pPr/>
              <a:t>‹#›</a:t>
            </a:fld>
            <a:endParaRPr lang="en-US" dirty="0"/>
          </a:p>
        </p:txBody>
      </p:sp>
    </p:spTree>
    <p:extLst>
      <p:ext uri="{BB962C8B-B14F-4D97-AF65-F5344CB8AC3E}">
        <p14:creationId xmlns:p14="http://schemas.microsoft.com/office/powerpoint/2010/main" val="409315595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lnSpc>
                <a:spcPct val="100000"/>
              </a:lnSpc>
              <a:spcBef>
                <a:spcPts val="0"/>
              </a:spcBef>
              <a:spcAft>
                <a:spcPts val="600"/>
              </a:spcAft>
              <a:defRPr/>
            </a:lvl1pPr>
            <a:lvl2pPr>
              <a:lnSpc>
                <a:spcPct val="100000"/>
              </a:lnSpc>
              <a:spcBef>
                <a:spcPts val="0"/>
              </a:spcBef>
              <a:spcAft>
                <a:spcPts val="600"/>
              </a:spcAft>
              <a:defRPr/>
            </a:lvl2pPr>
            <a:lvl3pPr>
              <a:lnSpc>
                <a:spcPct val="100000"/>
              </a:lnSpc>
              <a:spcBef>
                <a:spcPts val="0"/>
              </a:spcBef>
              <a:spcAft>
                <a:spcPts val="600"/>
              </a:spcAft>
              <a:defRPr/>
            </a:lvl3pPr>
            <a:lvl4pPr>
              <a:lnSpc>
                <a:spcPct val="100000"/>
              </a:lnSpc>
              <a:spcBef>
                <a:spcPts val="0"/>
              </a:spcBef>
              <a:spcAft>
                <a:spcPts val="600"/>
              </a:spcAft>
              <a:defRPr/>
            </a:lvl4pPr>
            <a:lvl5pPr>
              <a:lnSpc>
                <a:spcPct val="100000"/>
              </a:lnSpc>
              <a:spcBef>
                <a:spcPts val="0"/>
              </a:spcBef>
              <a:spcAft>
                <a:spcPts val="600"/>
              </a:spcAf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a:xfrm>
            <a:off x="628650" y="6567638"/>
            <a:ext cx="2057400" cy="274320"/>
          </a:xfrm>
          <a:prstGeom prst="rect">
            <a:avLst/>
          </a:prstGeom>
        </p:spPr>
        <p:txBody>
          <a:bodyPr/>
          <a:lstStyle/>
          <a:p>
            <a:fld id="{74271E0A-ED4C-4044-A35F-B6E2D5D96E6D}" type="datetime1">
              <a:rPr lang="en-US" smtClean="0"/>
              <a:t>6/6/2019</a:t>
            </a:fld>
            <a:endParaRPr lang="en-US"/>
          </a:p>
        </p:txBody>
      </p:sp>
      <p:sp>
        <p:nvSpPr>
          <p:cNvPr id="5" name="Footer Placeholder 4"/>
          <p:cNvSpPr>
            <a:spLocks noGrp="1"/>
          </p:cNvSpPr>
          <p:nvPr>
            <p:ph type="ftr" sz="quarter" idx="11"/>
          </p:nvPr>
        </p:nvSpPr>
        <p:spPr>
          <a:xfrm>
            <a:off x="3028950" y="6567638"/>
            <a:ext cx="3086100" cy="274320"/>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567638"/>
            <a:ext cx="2057400" cy="274320"/>
          </a:xfrm>
          <a:prstGeom prst="rect">
            <a:avLst/>
          </a:prstGeom>
        </p:spPr>
        <p:txBody>
          <a:bodyPr/>
          <a:lstStyle>
            <a:lvl1pPr>
              <a:defRPr/>
            </a:lvl1pPr>
          </a:lstStyle>
          <a:p>
            <a:fld id="{3E134AC8-9CD7-4D75-BC8E-6232A3D7BE76}" type="slidenum">
              <a:rPr lang="en-US" smtClean="0"/>
              <a:pPr/>
              <a:t>‹#›</a:t>
            </a:fld>
            <a:endParaRPr lang="en-US" dirty="0"/>
          </a:p>
        </p:txBody>
      </p:sp>
    </p:spTree>
    <p:extLst>
      <p:ext uri="{BB962C8B-B14F-4D97-AF65-F5344CB8AC3E}">
        <p14:creationId xmlns:p14="http://schemas.microsoft.com/office/powerpoint/2010/main" val="67908629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solidFill>
                  <a:schemeClr val="tx1"/>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smtClean="0"/>
              <a:t>Click to edit Master text styles</a:t>
            </a:r>
          </a:p>
        </p:txBody>
      </p:sp>
      <p:sp>
        <p:nvSpPr>
          <p:cNvPr id="4" name="Date Placeholder 3"/>
          <p:cNvSpPr>
            <a:spLocks noGrp="1"/>
          </p:cNvSpPr>
          <p:nvPr>
            <p:ph type="dt" sz="half" idx="10"/>
          </p:nvPr>
        </p:nvSpPr>
        <p:spPr>
          <a:xfrm>
            <a:off x="628650" y="6565392"/>
            <a:ext cx="2057400" cy="274320"/>
          </a:xfrm>
          <a:prstGeom prst="rect">
            <a:avLst/>
          </a:prstGeom>
        </p:spPr>
        <p:txBody>
          <a:bodyPr/>
          <a:lstStyle/>
          <a:p>
            <a:fld id="{BE69E442-DB5C-498B-93CF-C74991711589}" type="datetime1">
              <a:rPr lang="en-US" smtClean="0"/>
              <a:t>6/6/2019</a:t>
            </a:fld>
            <a:endParaRPr lang="en-US"/>
          </a:p>
        </p:txBody>
      </p:sp>
      <p:sp>
        <p:nvSpPr>
          <p:cNvPr id="5" name="Footer Placeholder 4"/>
          <p:cNvSpPr>
            <a:spLocks noGrp="1"/>
          </p:cNvSpPr>
          <p:nvPr>
            <p:ph type="ftr" sz="quarter" idx="11"/>
          </p:nvPr>
        </p:nvSpPr>
        <p:spPr>
          <a:xfrm>
            <a:off x="3028950" y="6565392"/>
            <a:ext cx="3086100" cy="274320"/>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565392"/>
            <a:ext cx="2057400" cy="274320"/>
          </a:xfrm>
          <a:prstGeom prst="rect">
            <a:avLst/>
          </a:prstGeom>
        </p:spPr>
        <p:txBody>
          <a:bodyPr/>
          <a:lstStyle/>
          <a:p>
            <a:fld id="{818A97BD-60A0-4F80-9C6B-EF5E49F0DC0A}" type="slidenum">
              <a:rPr lang="en-US" smtClean="0"/>
              <a:t>‹#›</a:t>
            </a:fld>
            <a:endParaRPr lang="en-US"/>
          </a:p>
        </p:txBody>
      </p:sp>
      <p:cxnSp>
        <p:nvCxnSpPr>
          <p:cNvPr id="8" name="Straight Connector 7"/>
          <p:cNvCxnSpPr/>
          <p:nvPr userDrawn="1"/>
        </p:nvCxnSpPr>
        <p:spPr>
          <a:xfrm>
            <a:off x="623888" y="4562476"/>
            <a:ext cx="78867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47360024"/>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371600"/>
            <a:ext cx="3886200" cy="5029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371600"/>
            <a:ext cx="3886200" cy="5029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a:xfrm>
            <a:off x="628650" y="6565392"/>
            <a:ext cx="2057400" cy="274320"/>
          </a:xfrm>
          <a:prstGeom prst="rect">
            <a:avLst/>
          </a:prstGeom>
        </p:spPr>
        <p:txBody>
          <a:bodyPr/>
          <a:lstStyle/>
          <a:p>
            <a:fld id="{46FCDE2F-3DDC-47B6-B20A-B74BA27D1AA4}" type="datetime1">
              <a:rPr lang="en-US" smtClean="0"/>
              <a:t>6/6/2019</a:t>
            </a:fld>
            <a:endParaRPr lang="en-US"/>
          </a:p>
        </p:txBody>
      </p:sp>
      <p:sp>
        <p:nvSpPr>
          <p:cNvPr id="6" name="Footer Placeholder 5"/>
          <p:cNvSpPr>
            <a:spLocks noGrp="1"/>
          </p:cNvSpPr>
          <p:nvPr>
            <p:ph type="ftr" sz="quarter" idx="11"/>
          </p:nvPr>
        </p:nvSpPr>
        <p:spPr>
          <a:xfrm>
            <a:off x="3028950" y="6565392"/>
            <a:ext cx="3086100" cy="274320"/>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565392"/>
            <a:ext cx="2057400" cy="274320"/>
          </a:xfrm>
          <a:prstGeom prst="rect">
            <a:avLst/>
          </a:prstGeom>
        </p:spPr>
        <p:txBody>
          <a:bodyPr/>
          <a:lstStyle/>
          <a:p>
            <a:fld id="{818A97BD-60A0-4F80-9C6B-EF5E49F0DC0A}" type="slidenum">
              <a:rPr lang="en-US" smtClean="0"/>
              <a:t>‹#›</a:t>
            </a:fld>
            <a:endParaRPr lang="en-US"/>
          </a:p>
        </p:txBody>
      </p:sp>
    </p:spTree>
    <p:extLst>
      <p:ext uri="{BB962C8B-B14F-4D97-AF65-F5344CB8AC3E}">
        <p14:creationId xmlns:p14="http://schemas.microsoft.com/office/powerpoint/2010/main" val="449865967"/>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9842" y="1371600"/>
            <a:ext cx="3868340" cy="9144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285999"/>
            <a:ext cx="386834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371600"/>
            <a:ext cx="3887391" cy="9144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285999"/>
            <a:ext cx="3887391"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a:xfrm>
            <a:off x="628650" y="6565392"/>
            <a:ext cx="2057400" cy="274320"/>
          </a:xfrm>
          <a:prstGeom prst="rect">
            <a:avLst/>
          </a:prstGeom>
        </p:spPr>
        <p:txBody>
          <a:bodyPr/>
          <a:lstStyle/>
          <a:p>
            <a:fld id="{1106F833-70D3-4959-B4C1-11D2127765F0}" type="datetime1">
              <a:rPr lang="en-US" smtClean="0"/>
              <a:t>6/6/2019</a:t>
            </a:fld>
            <a:endParaRPr lang="en-US"/>
          </a:p>
        </p:txBody>
      </p:sp>
      <p:sp>
        <p:nvSpPr>
          <p:cNvPr id="8" name="Footer Placeholder 7"/>
          <p:cNvSpPr>
            <a:spLocks noGrp="1"/>
          </p:cNvSpPr>
          <p:nvPr>
            <p:ph type="ftr" sz="quarter" idx="11"/>
          </p:nvPr>
        </p:nvSpPr>
        <p:spPr>
          <a:xfrm>
            <a:off x="3028950" y="6565392"/>
            <a:ext cx="3086100" cy="274320"/>
          </a:xfrm>
          <a:prstGeom prst="rect">
            <a:avLst/>
          </a:prstGeom>
        </p:spPr>
        <p:txBody>
          <a:bodyPr/>
          <a:lstStyle/>
          <a:p>
            <a:endParaRPr lang="en-US"/>
          </a:p>
        </p:txBody>
      </p:sp>
      <p:sp>
        <p:nvSpPr>
          <p:cNvPr id="9" name="Slide Number Placeholder 8"/>
          <p:cNvSpPr>
            <a:spLocks noGrp="1"/>
          </p:cNvSpPr>
          <p:nvPr>
            <p:ph type="sldNum" sz="quarter" idx="12"/>
          </p:nvPr>
        </p:nvSpPr>
        <p:spPr>
          <a:xfrm>
            <a:off x="6457950" y="6565392"/>
            <a:ext cx="2057400" cy="274320"/>
          </a:xfrm>
          <a:prstGeom prst="rect">
            <a:avLst/>
          </a:prstGeom>
        </p:spPr>
        <p:txBody>
          <a:bodyPr/>
          <a:lstStyle/>
          <a:p>
            <a:fld id="{818A97BD-60A0-4F80-9C6B-EF5E49F0DC0A}" type="slidenum">
              <a:rPr lang="en-US" smtClean="0"/>
              <a:t>‹#›</a:t>
            </a:fld>
            <a:endParaRPr lang="en-US"/>
          </a:p>
        </p:txBody>
      </p:sp>
      <p:sp>
        <p:nvSpPr>
          <p:cNvPr id="10" name="Title 1"/>
          <p:cNvSpPr>
            <a:spLocks noGrp="1"/>
          </p:cNvSpPr>
          <p:nvPr>
            <p:ph type="title"/>
          </p:nvPr>
        </p:nvSpPr>
        <p:spPr>
          <a:xfrm>
            <a:off x="457200" y="228599"/>
            <a:ext cx="6858000" cy="1005839"/>
          </a:xfrm>
        </p:spPr>
        <p:txBody>
          <a:bodyPr/>
          <a:lstStyle/>
          <a:p>
            <a:r>
              <a:rPr lang="en-US" smtClean="0"/>
              <a:t>Click to edit Master title style</a:t>
            </a:r>
            <a:endParaRPr lang="en-US" dirty="0"/>
          </a:p>
        </p:txBody>
      </p:sp>
    </p:spTree>
    <p:extLst>
      <p:ext uri="{BB962C8B-B14F-4D97-AF65-F5344CB8AC3E}">
        <p14:creationId xmlns:p14="http://schemas.microsoft.com/office/powerpoint/2010/main" val="15940225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a:xfrm>
            <a:off x="628650" y="6565392"/>
            <a:ext cx="2057400" cy="274320"/>
          </a:xfrm>
          <a:prstGeom prst="rect">
            <a:avLst/>
          </a:prstGeom>
        </p:spPr>
        <p:txBody>
          <a:bodyPr/>
          <a:lstStyle/>
          <a:p>
            <a:fld id="{0EB1624B-77AF-4222-9FBF-49AF34C8F00A}" type="datetime1">
              <a:rPr lang="en-US" smtClean="0"/>
              <a:t>6/6/2019</a:t>
            </a:fld>
            <a:endParaRPr lang="en-US"/>
          </a:p>
        </p:txBody>
      </p:sp>
      <p:sp>
        <p:nvSpPr>
          <p:cNvPr id="4" name="Footer Placeholder 3"/>
          <p:cNvSpPr>
            <a:spLocks noGrp="1"/>
          </p:cNvSpPr>
          <p:nvPr>
            <p:ph type="ftr" sz="quarter" idx="11"/>
          </p:nvPr>
        </p:nvSpPr>
        <p:spPr>
          <a:xfrm>
            <a:off x="3028950" y="6565392"/>
            <a:ext cx="3086100" cy="274320"/>
          </a:xfrm>
          <a:prstGeom prst="rect">
            <a:avLst/>
          </a:prstGeom>
        </p:spPr>
        <p:txBody>
          <a:bodyPr/>
          <a:lstStyle/>
          <a:p>
            <a:endParaRPr lang="en-US"/>
          </a:p>
        </p:txBody>
      </p:sp>
      <p:sp>
        <p:nvSpPr>
          <p:cNvPr id="5" name="Slide Number Placeholder 4"/>
          <p:cNvSpPr>
            <a:spLocks noGrp="1"/>
          </p:cNvSpPr>
          <p:nvPr>
            <p:ph type="sldNum" sz="quarter" idx="12"/>
          </p:nvPr>
        </p:nvSpPr>
        <p:spPr>
          <a:xfrm>
            <a:off x="6457950" y="6565392"/>
            <a:ext cx="2057400" cy="274320"/>
          </a:xfrm>
          <a:prstGeom prst="rect">
            <a:avLst/>
          </a:prstGeom>
        </p:spPr>
        <p:txBody>
          <a:bodyPr/>
          <a:lstStyle/>
          <a:p>
            <a:fld id="{818A97BD-60A0-4F80-9C6B-EF5E49F0DC0A}" type="slidenum">
              <a:rPr lang="en-US" smtClean="0"/>
              <a:t>‹#›</a:t>
            </a:fld>
            <a:endParaRPr lang="en-US"/>
          </a:p>
        </p:txBody>
      </p:sp>
    </p:spTree>
    <p:extLst>
      <p:ext uri="{BB962C8B-B14F-4D97-AF65-F5344CB8AC3E}">
        <p14:creationId xmlns:p14="http://schemas.microsoft.com/office/powerpoint/2010/main" val="3698849092"/>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565392"/>
            <a:ext cx="2057400" cy="274320"/>
          </a:xfrm>
          <a:prstGeom prst="rect">
            <a:avLst/>
          </a:prstGeom>
        </p:spPr>
        <p:txBody>
          <a:bodyPr/>
          <a:lstStyle/>
          <a:p>
            <a:fld id="{6AD0ED25-926D-480B-8046-E202D86E0201}" type="datetime1">
              <a:rPr lang="en-US" smtClean="0"/>
              <a:t>6/6/2019</a:t>
            </a:fld>
            <a:endParaRPr lang="en-US"/>
          </a:p>
        </p:txBody>
      </p:sp>
      <p:sp>
        <p:nvSpPr>
          <p:cNvPr id="3" name="Footer Placeholder 2"/>
          <p:cNvSpPr>
            <a:spLocks noGrp="1"/>
          </p:cNvSpPr>
          <p:nvPr>
            <p:ph type="ftr" sz="quarter" idx="11"/>
          </p:nvPr>
        </p:nvSpPr>
        <p:spPr>
          <a:xfrm>
            <a:off x="3028950" y="6565392"/>
            <a:ext cx="3086100" cy="274320"/>
          </a:xfrm>
          <a:prstGeom prst="rect">
            <a:avLst/>
          </a:prstGeom>
        </p:spPr>
        <p:txBody>
          <a:bodyPr/>
          <a:lstStyle/>
          <a:p>
            <a:endParaRPr lang="en-US"/>
          </a:p>
        </p:txBody>
      </p:sp>
      <p:sp>
        <p:nvSpPr>
          <p:cNvPr id="4" name="Slide Number Placeholder 3"/>
          <p:cNvSpPr>
            <a:spLocks noGrp="1"/>
          </p:cNvSpPr>
          <p:nvPr>
            <p:ph type="sldNum" sz="quarter" idx="12"/>
          </p:nvPr>
        </p:nvSpPr>
        <p:spPr>
          <a:xfrm>
            <a:off x="6457950" y="6565392"/>
            <a:ext cx="2057400" cy="274320"/>
          </a:xfrm>
          <a:prstGeom prst="rect">
            <a:avLst/>
          </a:prstGeom>
        </p:spPr>
        <p:txBody>
          <a:bodyPr/>
          <a:lstStyle/>
          <a:p>
            <a:fld id="{818A97BD-60A0-4F80-9C6B-EF5E49F0DC0A}" type="slidenum">
              <a:rPr lang="en-US" smtClean="0"/>
              <a:t>‹#›</a:t>
            </a:fld>
            <a:endParaRPr lang="en-US"/>
          </a:p>
        </p:txBody>
      </p:sp>
    </p:spTree>
    <p:extLst>
      <p:ext uri="{BB962C8B-B14F-4D97-AF65-F5344CB8AC3E}">
        <p14:creationId xmlns:p14="http://schemas.microsoft.com/office/powerpoint/2010/main" val="3940991822"/>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1371600"/>
            <a:ext cx="2949178" cy="962526"/>
          </a:xfrm>
        </p:spPr>
        <p:txBody>
          <a:bodyPr anchor="b">
            <a:noAutofit/>
          </a:bodyPr>
          <a:lstStyle>
            <a:lvl1pPr>
              <a:defRPr sz="3200">
                <a:solidFill>
                  <a:schemeClr val="tx1"/>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3887391" y="1371600"/>
            <a:ext cx="4629150" cy="45720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a:off x="629841" y="2334126"/>
            <a:ext cx="2949178" cy="360947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smtClean="0"/>
              <a:t>Click to edit Master text styles</a:t>
            </a:r>
          </a:p>
        </p:txBody>
      </p:sp>
      <p:sp>
        <p:nvSpPr>
          <p:cNvPr id="5" name="Date Placeholder 4"/>
          <p:cNvSpPr>
            <a:spLocks noGrp="1"/>
          </p:cNvSpPr>
          <p:nvPr>
            <p:ph type="dt" sz="half" idx="10"/>
          </p:nvPr>
        </p:nvSpPr>
        <p:spPr>
          <a:xfrm>
            <a:off x="628650" y="6565392"/>
            <a:ext cx="2057400" cy="274320"/>
          </a:xfrm>
          <a:prstGeom prst="rect">
            <a:avLst/>
          </a:prstGeom>
        </p:spPr>
        <p:txBody>
          <a:bodyPr/>
          <a:lstStyle/>
          <a:p>
            <a:fld id="{75DD6887-C9EF-4469-B486-8C10025D09F9}" type="datetime1">
              <a:rPr lang="en-US" smtClean="0"/>
              <a:t>6/6/2019</a:t>
            </a:fld>
            <a:endParaRPr lang="en-US"/>
          </a:p>
        </p:txBody>
      </p:sp>
      <p:sp>
        <p:nvSpPr>
          <p:cNvPr id="6" name="Footer Placeholder 5"/>
          <p:cNvSpPr>
            <a:spLocks noGrp="1"/>
          </p:cNvSpPr>
          <p:nvPr>
            <p:ph type="ftr" sz="quarter" idx="11"/>
          </p:nvPr>
        </p:nvSpPr>
        <p:spPr>
          <a:xfrm>
            <a:off x="3028950" y="6565392"/>
            <a:ext cx="3086100" cy="274320"/>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565392"/>
            <a:ext cx="2057400" cy="274320"/>
          </a:xfrm>
          <a:prstGeom prst="rect">
            <a:avLst/>
          </a:prstGeom>
        </p:spPr>
        <p:txBody>
          <a:bodyPr/>
          <a:lstStyle/>
          <a:p>
            <a:fld id="{818A97BD-60A0-4F80-9C6B-EF5E49F0DC0A}" type="slidenum">
              <a:rPr lang="en-US" smtClean="0"/>
              <a:t>‹#›</a:t>
            </a:fld>
            <a:endParaRPr lang="en-US"/>
          </a:p>
        </p:txBody>
      </p:sp>
    </p:spTree>
    <p:extLst>
      <p:ext uri="{BB962C8B-B14F-4D97-AF65-F5344CB8AC3E}">
        <p14:creationId xmlns:p14="http://schemas.microsoft.com/office/powerpoint/2010/main" val="414713534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3887391" y="1371600"/>
            <a:ext cx="4629150" cy="4572000"/>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5" name="Date Placeholder 4"/>
          <p:cNvSpPr>
            <a:spLocks noGrp="1"/>
          </p:cNvSpPr>
          <p:nvPr>
            <p:ph type="dt" sz="half" idx="10"/>
          </p:nvPr>
        </p:nvSpPr>
        <p:spPr>
          <a:xfrm>
            <a:off x="628650" y="6565392"/>
            <a:ext cx="2057400" cy="274320"/>
          </a:xfrm>
          <a:prstGeom prst="rect">
            <a:avLst/>
          </a:prstGeom>
        </p:spPr>
        <p:txBody>
          <a:bodyPr/>
          <a:lstStyle/>
          <a:p>
            <a:fld id="{33368385-EE51-4079-AE0C-A64274F874D4}" type="datetime1">
              <a:rPr lang="en-US" smtClean="0"/>
              <a:t>6/6/2019</a:t>
            </a:fld>
            <a:endParaRPr lang="en-US"/>
          </a:p>
        </p:txBody>
      </p:sp>
      <p:sp>
        <p:nvSpPr>
          <p:cNvPr id="6" name="Footer Placeholder 5"/>
          <p:cNvSpPr>
            <a:spLocks noGrp="1"/>
          </p:cNvSpPr>
          <p:nvPr>
            <p:ph type="ftr" sz="quarter" idx="11"/>
          </p:nvPr>
        </p:nvSpPr>
        <p:spPr>
          <a:xfrm>
            <a:off x="3028950" y="6565392"/>
            <a:ext cx="3086100" cy="274320"/>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565392"/>
            <a:ext cx="2057400" cy="274320"/>
          </a:xfrm>
          <a:prstGeom prst="rect">
            <a:avLst/>
          </a:prstGeom>
        </p:spPr>
        <p:txBody>
          <a:bodyPr/>
          <a:lstStyle/>
          <a:p>
            <a:fld id="{818A97BD-60A0-4F80-9C6B-EF5E49F0DC0A}" type="slidenum">
              <a:rPr lang="en-US" smtClean="0"/>
              <a:t>‹#›</a:t>
            </a:fld>
            <a:endParaRPr lang="en-US"/>
          </a:p>
        </p:txBody>
      </p:sp>
      <p:sp>
        <p:nvSpPr>
          <p:cNvPr id="10" name="Title 1"/>
          <p:cNvSpPr>
            <a:spLocks noGrp="1"/>
          </p:cNvSpPr>
          <p:nvPr>
            <p:ph type="title"/>
          </p:nvPr>
        </p:nvSpPr>
        <p:spPr>
          <a:xfrm>
            <a:off x="629841" y="1371600"/>
            <a:ext cx="2949178" cy="962526"/>
          </a:xfrm>
        </p:spPr>
        <p:txBody>
          <a:bodyPr anchor="b">
            <a:noAutofit/>
          </a:bodyPr>
          <a:lstStyle>
            <a:lvl1pPr>
              <a:defRPr sz="3200">
                <a:solidFill>
                  <a:schemeClr val="tx1"/>
                </a:solidFill>
              </a:defRPr>
            </a:lvl1pPr>
          </a:lstStyle>
          <a:p>
            <a:r>
              <a:rPr lang="en-US" dirty="0" smtClean="0"/>
              <a:t>Click to edit Master title style</a:t>
            </a:r>
            <a:endParaRPr lang="en-US" dirty="0"/>
          </a:p>
        </p:txBody>
      </p:sp>
      <p:sp>
        <p:nvSpPr>
          <p:cNvPr id="11" name="Text Placeholder 3"/>
          <p:cNvSpPr>
            <a:spLocks noGrp="1"/>
          </p:cNvSpPr>
          <p:nvPr>
            <p:ph type="body" sz="half" idx="2"/>
          </p:nvPr>
        </p:nvSpPr>
        <p:spPr>
          <a:xfrm>
            <a:off x="629841" y="2334126"/>
            <a:ext cx="2949178" cy="360947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smtClean="0"/>
              <a:t>Click to edit Master text styles</a:t>
            </a:r>
          </a:p>
        </p:txBody>
      </p:sp>
    </p:spTree>
    <p:extLst>
      <p:ext uri="{BB962C8B-B14F-4D97-AF65-F5344CB8AC3E}">
        <p14:creationId xmlns:p14="http://schemas.microsoft.com/office/powerpoint/2010/main" val="1402860058"/>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28650" y="6565392"/>
            <a:ext cx="2057400" cy="274320"/>
          </a:xfrm>
          <a:prstGeom prst="rect">
            <a:avLst/>
          </a:prstGeom>
        </p:spPr>
        <p:txBody>
          <a:bodyPr/>
          <a:lstStyle/>
          <a:p>
            <a:fld id="{F5B504DE-003A-47AD-9B1F-6BB15E5D24C8}" type="datetime1">
              <a:rPr lang="en-US" smtClean="0"/>
              <a:t>6/6/2019</a:t>
            </a:fld>
            <a:endParaRPr lang="en-US"/>
          </a:p>
        </p:txBody>
      </p:sp>
      <p:sp>
        <p:nvSpPr>
          <p:cNvPr id="5" name="Footer Placeholder 4"/>
          <p:cNvSpPr>
            <a:spLocks noGrp="1"/>
          </p:cNvSpPr>
          <p:nvPr>
            <p:ph type="ftr" sz="quarter" idx="11"/>
          </p:nvPr>
        </p:nvSpPr>
        <p:spPr>
          <a:xfrm>
            <a:off x="3028950" y="6565392"/>
            <a:ext cx="3086100" cy="274320"/>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565392"/>
            <a:ext cx="2057400" cy="274320"/>
          </a:xfrm>
          <a:prstGeom prst="rect">
            <a:avLst/>
          </a:prstGeom>
        </p:spPr>
        <p:txBody>
          <a:bodyPr/>
          <a:lstStyle/>
          <a:p>
            <a:fld id="{818A97BD-60A0-4F80-9C6B-EF5E49F0DC0A}" type="slidenum">
              <a:rPr lang="en-US" smtClean="0"/>
              <a:t>‹#›</a:t>
            </a:fld>
            <a:endParaRPr lang="en-US"/>
          </a:p>
        </p:txBody>
      </p:sp>
    </p:spTree>
    <p:extLst>
      <p:ext uri="{BB962C8B-B14F-4D97-AF65-F5344CB8AC3E}">
        <p14:creationId xmlns:p14="http://schemas.microsoft.com/office/powerpoint/2010/main" val="237191289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1403683"/>
            <a:ext cx="1971675" cy="4773280"/>
          </a:xfrm>
        </p:spPr>
        <p:txBody>
          <a:bodyPr vert="eaVert"/>
          <a:lstStyle>
            <a:lvl1pPr>
              <a:defRPr>
                <a:solidFill>
                  <a:schemeClr val="tx1"/>
                </a:solidFill>
              </a:defRPr>
            </a:lvl1pPr>
          </a:lstStyle>
          <a:p>
            <a:r>
              <a:rPr lang="en-US" dirty="0" smtClean="0"/>
              <a:t>Click to edit Master title style</a:t>
            </a:r>
            <a:endParaRPr lang="en-US" dirty="0"/>
          </a:p>
        </p:txBody>
      </p:sp>
      <p:sp>
        <p:nvSpPr>
          <p:cNvPr id="3" name="Vertical Text Placeholder 2"/>
          <p:cNvSpPr>
            <a:spLocks noGrp="1"/>
          </p:cNvSpPr>
          <p:nvPr>
            <p:ph type="body" orient="vert" idx="1"/>
          </p:nvPr>
        </p:nvSpPr>
        <p:spPr>
          <a:xfrm>
            <a:off x="628650" y="1403683"/>
            <a:ext cx="5800725" cy="4773279"/>
          </a:xfrm>
        </p:spPr>
        <p:txBody>
          <a:bodyPr vert="eaVert"/>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a:xfrm>
            <a:off x="628650" y="6565392"/>
            <a:ext cx="2057400" cy="274320"/>
          </a:xfrm>
          <a:prstGeom prst="rect">
            <a:avLst/>
          </a:prstGeom>
        </p:spPr>
        <p:txBody>
          <a:bodyPr/>
          <a:lstStyle/>
          <a:p>
            <a:fld id="{EAFBDADB-1E7C-4299-B9CD-186201AD5480}" type="datetime1">
              <a:rPr lang="en-US" smtClean="0"/>
              <a:t>6/6/2019</a:t>
            </a:fld>
            <a:endParaRPr lang="en-US"/>
          </a:p>
        </p:txBody>
      </p:sp>
      <p:sp>
        <p:nvSpPr>
          <p:cNvPr id="5" name="Footer Placeholder 4"/>
          <p:cNvSpPr>
            <a:spLocks noGrp="1"/>
          </p:cNvSpPr>
          <p:nvPr>
            <p:ph type="ftr" sz="quarter" idx="11"/>
          </p:nvPr>
        </p:nvSpPr>
        <p:spPr>
          <a:xfrm>
            <a:off x="3028950" y="6565392"/>
            <a:ext cx="3086100" cy="274320"/>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565392"/>
            <a:ext cx="2057400" cy="274320"/>
          </a:xfrm>
          <a:prstGeom prst="rect">
            <a:avLst/>
          </a:prstGeom>
        </p:spPr>
        <p:txBody>
          <a:bodyPr/>
          <a:lstStyle/>
          <a:p>
            <a:fld id="{818A97BD-60A0-4F80-9C6B-EF5E49F0DC0A}" type="slidenum">
              <a:rPr lang="en-US" smtClean="0"/>
              <a:t>‹#›</a:t>
            </a:fld>
            <a:endParaRPr lang="en-US"/>
          </a:p>
        </p:txBody>
      </p:sp>
    </p:spTree>
    <p:extLst>
      <p:ext uri="{BB962C8B-B14F-4D97-AF65-F5344CB8AC3E}">
        <p14:creationId xmlns:p14="http://schemas.microsoft.com/office/powerpoint/2010/main" val="43210603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gi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13" cstate="print">
            <a:duotone>
              <a:schemeClr val="accent1">
                <a:shade val="45000"/>
                <a:satMod val="135000"/>
              </a:schemeClr>
              <a:prstClr val="white"/>
            </a:duotone>
            <a:extLst>
              <a:ext uri="{28A0092B-C50C-407E-A947-70E740481C1C}">
                <a14:useLocalDpi xmlns:a14="http://schemas.microsoft.com/office/drawing/2010/main" val="0"/>
              </a:ext>
            </a:extLst>
          </a:blip>
          <a:srcRect l="20959" t="52353" r="23253" b="32663"/>
          <a:stretch/>
        </p:blipFill>
        <p:spPr>
          <a:xfrm>
            <a:off x="0" y="3224"/>
            <a:ext cx="9144000" cy="1185814"/>
          </a:xfrm>
          <a:prstGeom prst="rect">
            <a:avLst/>
          </a:prstGeom>
        </p:spPr>
      </p:pic>
      <p:sp>
        <p:nvSpPr>
          <p:cNvPr id="3" name="Text Placeholder 2"/>
          <p:cNvSpPr>
            <a:spLocks noGrp="1"/>
          </p:cNvSpPr>
          <p:nvPr>
            <p:ph type="body" idx="1"/>
          </p:nvPr>
        </p:nvSpPr>
        <p:spPr>
          <a:xfrm>
            <a:off x="457200" y="1371600"/>
            <a:ext cx="8229600" cy="502920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6"/>
          <p:cNvSpPr/>
          <p:nvPr userDrawn="1"/>
        </p:nvSpPr>
        <p:spPr>
          <a:xfrm>
            <a:off x="0" y="-1"/>
            <a:ext cx="9144000" cy="1234440"/>
          </a:xfrm>
          <a:prstGeom prst="rect">
            <a:avLst/>
          </a:prstGeom>
          <a:gradFill flip="none" rotWithShape="1">
            <a:gsLst>
              <a:gs pos="19000">
                <a:schemeClr val="accent1"/>
              </a:gs>
              <a:gs pos="78000">
                <a:schemeClr val="accent1">
                  <a:alpha val="62000"/>
                </a:schemeClr>
              </a:gs>
              <a:gs pos="100000">
                <a:schemeClr val="accent1"/>
              </a:gs>
            </a:gsLst>
            <a:lin ang="4200000" scaled="0"/>
            <a:tileRect/>
          </a:gradFill>
          <a:ln w="6350">
            <a:solidFill>
              <a:srgbClr val="004990"/>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US" dirty="0">
              <a:latin typeface="+mj-lt"/>
            </a:endParaRPr>
          </a:p>
        </p:txBody>
      </p:sp>
      <p:sp>
        <p:nvSpPr>
          <p:cNvPr id="8" name="Rectangle 7"/>
          <p:cNvSpPr/>
          <p:nvPr userDrawn="1"/>
        </p:nvSpPr>
        <p:spPr>
          <a:xfrm>
            <a:off x="0" y="6537960"/>
            <a:ext cx="9144000" cy="320040"/>
          </a:xfrm>
          <a:prstGeom prst="rect">
            <a:avLst/>
          </a:prstGeom>
          <a:solidFill>
            <a:srgbClr val="2778AC"/>
          </a:solidFill>
          <a:ln w="6350">
            <a:solidFill>
              <a:srgbClr val="0049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effectLst>
                  <a:outerShdw blurRad="50800" dist="38100" algn="l" rotWithShape="0">
                    <a:prstClr val="black">
                      <a:alpha val="40000"/>
                    </a:prstClr>
                  </a:outerShdw>
                </a:effectLst>
              </a:rPr>
              <a:t>Emory</a:t>
            </a:r>
            <a:r>
              <a:rPr lang="en-US" sz="1400" dirty="0" smtClean="0">
                <a:solidFill>
                  <a:srgbClr val="79BA69"/>
                </a:solidFill>
                <a:effectLst>
                  <a:outerShdw blurRad="50800" dist="38100" algn="l" rotWithShape="0">
                    <a:prstClr val="black">
                      <a:alpha val="40000"/>
                    </a:prstClr>
                  </a:outerShdw>
                </a:effectLst>
              </a:rPr>
              <a:t>CAMP</a:t>
            </a:r>
            <a:r>
              <a:rPr lang="en-US" sz="1400" dirty="0" smtClean="0">
                <a:effectLst>
                  <a:outerShdw blurRad="50800" dist="38100" algn="l" rotWithShape="0">
                    <a:prstClr val="black">
                      <a:alpha val="40000"/>
                    </a:prstClr>
                  </a:outerShdw>
                </a:effectLst>
              </a:rPr>
              <a:t>.org</a:t>
            </a:r>
            <a:endParaRPr lang="en-US" sz="1400" dirty="0">
              <a:effectLst>
                <a:outerShdw blurRad="50800" dist="38100" algn="l" rotWithShape="0">
                  <a:prstClr val="black">
                    <a:alpha val="40000"/>
                  </a:prstClr>
                </a:outerShdw>
              </a:effectLst>
            </a:endParaRPr>
          </a:p>
        </p:txBody>
      </p:sp>
      <p:sp>
        <p:nvSpPr>
          <p:cNvPr id="2" name="Title Placeholder 1"/>
          <p:cNvSpPr>
            <a:spLocks noGrp="1"/>
          </p:cNvSpPr>
          <p:nvPr>
            <p:ph type="title"/>
          </p:nvPr>
        </p:nvSpPr>
        <p:spPr>
          <a:xfrm>
            <a:off x="457200" y="228599"/>
            <a:ext cx="6858000" cy="1005839"/>
          </a:xfrm>
          <a:prstGeom prst="rect">
            <a:avLst/>
          </a:prstGeom>
        </p:spPr>
        <p:txBody>
          <a:bodyPr vert="horz" lIns="91440" tIns="45720" rIns="91440" bIns="45720" rtlCol="0" anchor="b">
            <a:normAutofit/>
          </a:bodyPr>
          <a:lstStyle/>
          <a:p>
            <a:r>
              <a:rPr lang="en-US" dirty="0" smtClean="0"/>
              <a:t>Click to edit Master title style</a:t>
            </a:r>
            <a:endParaRPr lang="en-US" dirty="0"/>
          </a:p>
        </p:txBody>
      </p:sp>
      <p:pic>
        <p:nvPicPr>
          <p:cNvPr id="9" name="Picture 8"/>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7413375" y="43338"/>
            <a:ext cx="1669025" cy="1371600"/>
          </a:xfrm>
          <a:prstGeom prst="rect">
            <a:avLst/>
          </a:prstGeom>
          <a:ln>
            <a:noFill/>
          </a:ln>
          <a:effectLst>
            <a:outerShdw blurRad="190500" algn="tl" rotWithShape="0">
              <a:schemeClr val="bg1">
                <a:alpha val="70000"/>
              </a:schemeClr>
            </a:outerShdw>
          </a:effectLst>
        </p:spPr>
      </p:pic>
      <p:sp>
        <p:nvSpPr>
          <p:cNvPr id="11" name="Date Placeholder 3"/>
          <p:cNvSpPr>
            <a:spLocks noGrp="1"/>
          </p:cNvSpPr>
          <p:nvPr>
            <p:ph type="dt" sz="half" idx="2"/>
          </p:nvPr>
        </p:nvSpPr>
        <p:spPr>
          <a:xfrm>
            <a:off x="628650" y="6577263"/>
            <a:ext cx="2057400" cy="274320"/>
          </a:xfrm>
          <a:prstGeom prst="rect">
            <a:avLst/>
          </a:prstGeom>
        </p:spPr>
        <p:txBody>
          <a:bodyPr/>
          <a:lstStyle>
            <a:lvl1pPr>
              <a:defRPr sz="1200">
                <a:solidFill>
                  <a:schemeClr val="bg1"/>
                </a:solidFill>
              </a:defRPr>
            </a:lvl1pPr>
          </a:lstStyle>
          <a:p>
            <a:fld id="{F5D46F8A-7552-4782-A63D-307708E995CA}" type="datetime1">
              <a:rPr lang="en-US" smtClean="0"/>
              <a:t>6/6/2019</a:t>
            </a:fld>
            <a:endParaRPr lang="en-US" dirty="0"/>
          </a:p>
        </p:txBody>
      </p:sp>
      <p:sp>
        <p:nvSpPr>
          <p:cNvPr id="12" name="Footer Placeholder 4"/>
          <p:cNvSpPr>
            <a:spLocks noGrp="1"/>
          </p:cNvSpPr>
          <p:nvPr>
            <p:ph type="ftr" sz="quarter" idx="3"/>
          </p:nvPr>
        </p:nvSpPr>
        <p:spPr>
          <a:xfrm>
            <a:off x="3028950" y="6583680"/>
            <a:ext cx="3086100" cy="274320"/>
          </a:xfrm>
          <a:prstGeom prst="rect">
            <a:avLst/>
          </a:prstGeom>
          <a:solidFill>
            <a:schemeClr val="accent1"/>
          </a:solidFill>
        </p:spPr>
        <p:txBody>
          <a:bodyPr/>
          <a:lstStyle>
            <a:lvl1pPr>
              <a:defRPr sz="1200">
                <a:solidFill>
                  <a:schemeClr val="bg1"/>
                </a:solidFill>
              </a:defRPr>
            </a:lvl1pPr>
          </a:lstStyle>
          <a:p>
            <a:endParaRPr lang="en-US" dirty="0"/>
          </a:p>
        </p:txBody>
      </p:sp>
      <p:sp>
        <p:nvSpPr>
          <p:cNvPr id="13" name="Slide Number Placeholder 5"/>
          <p:cNvSpPr>
            <a:spLocks noGrp="1"/>
          </p:cNvSpPr>
          <p:nvPr>
            <p:ph type="sldNum" sz="quarter" idx="4"/>
          </p:nvPr>
        </p:nvSpPr>
        <p:spPr>
          <a:xfrm>
            <a:off x="6457950" y="6583680"/>
            <a:ext cx="2057400" cy="274320"/>
          </a:xfrm>
          <a:prstGeom prst="rect">
            <a:avLst/>
          </a:prstGeom>
        </p:spPr>
        <p:txBody>
          <a:bodyPr/>
          <a:lstStyle>
            <a:lvl1pPr algn="r">
              <a:defRPr sz="1200">
                <a:solidFill>
                  <a:schemeClr val="bg1"/>
                </a:solidFill>
              </a:defRPr>
            </a:lvl1pPr>
          </a:lstStyle>
          <a:p>
            <a:fld id="{818A97BD-60A0-4F80-9C6B-EF5E49F0DC0A}" type="slidenum">
              <a:rPr lang="en-US" smtClean="0"/>
              <a:pPr/>
              <a:t>‹#›</a:t>
            </a:fld>
            <a:endParaRPr lang="en-US" dirty="0"/>
          </a:p>
        </p:txBody>
      </p:sp>
    </p:spTree>
    <p:extLst>
      <p:ext uri="{BB962C8B-B14F-4D97-AF65-F5344CB8AC3E}">
        <p14:creationId xmlns:p14="http://schemas.microsoft.com/office/powerpoint/2010/main" val="200182454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hf hdr="0" ftr="0" dt="0"/>
  <p:txStyles>
    <p:titleStyle>
      <a:lvl1pPr algn="l" defTabSz="914400" rtl="0" eaLnBrk="1" latinLnBrk="0" hangingPunct="1">
        <a:lnSpc>
          <a:spcPct val="80000"/>
        </a:lnSpc>
        <a:spcBef>
          <a:spcPct val="0"/>
        </a:spcBef>
        <a:buNone/>
        <a:defRPr sz="4400" b="1" kern="1200" spc="-150">
          <a:solidFill>
            <a:schemeClr val="bg1"/>
          </a:solidFill>
          <a:effectLst>
            <a:outerShdw blurRad="38100" dist="38100" dir="2700000" algn="tl">
              <a:srgbClr val="000000">
                <a:alpha val="43137"/>
              </a:srgbClr>
            </a:outerShdw>
          </a:effectLst>
          <a:latin typeface="+mj-lt"/>
          <a:ea typeface="Arial Unicode MS" panose="020B0604020202020204" pitchFamily="34" charset="-128"/>
          <a:cs typeface="Arial Unicode MS" panose="020B0604020202020204" pitchFamily="34" charset="-128"/>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B458F"/>
          </a:solidFill>
          <a:latin typeface="+mn-lt"/>
          <a:ea typeface="+mn-ea"/>
          <a:cs typeface="+mn-cs"/>
        </a:defRPr>
      </a:lvl1pPr>
      <a:lvl2pPr marL="457200" indent="-223838" algn="l" defTabSz="914400" rtl="0" eaLnBrk="1" latinLnBrk="0" hangingPunct="1">
        <a:lnSpc>
          <a:spcPct val="90000"/>
        </a:lnSpc>
        <a:spcBef>
          <a:spcPts val="500"/>
        </a:spcBef>
        <a:buFont typeface="Arial" panose="020B0604020202020204" pitchFamily="34" charset="0"/>
        <a:buChar char="•"/>
        <a:defRPr sz="2400" kern="1200">
          <a:solidFill>
            <a:srgbClr val="1B458F"/>
          </a:solidFill>
          <a:latin typeface="+mn-lt"/>
          <a:ea typeface="+mn-ea"/>
          <a:cs typeface="+mn-cs"/>
        </a:defRPr>
      </a:lvl2pPr>
      <a:lvl3pPr marL="690563" indent="-233363" algn="l" defTabSz="914400" rtl="0" eaLnBrk="1" latinLnBrk="0" hangingPunct="1">
        <a:lnSpc>
          <a:spcPct val="90000"/>
        </a:lnSpc>
        <a:spcBef>
          <a:spcPts val="500"/>
        </a:spcBef>
        <a:buFont typeface="Arial" panose="020B0604020202020204" pitchFamily="34" charset="0"/>
        <a:buChar char="•"/>
        <a:defRPr sz="2000" kern="1200">
          <a:solidFill>
            <a:srgbClr val="1B458F"/>
          </a:solidFill>
          <a:latin typeface="+mn-lt"/>
          <a:ea typeface="+mn-ea"/>
          <a:cs typeface="+mn-cs"/>
        </a:defRPr>
      </a:lvl3pPr>
      <a:lvl4pPr marL="914400" indent="-228600" algn="l" defTabSz="914400" rtl="0" eaLnBrk="1" latinLnBrk="0" hangingPunct="1">
        <a:lnSpc>
          <a:spcPct val="90000"/>
        </a:lnSpc>
        <a:spcBef>
          <a:spcPts val="500"/>
        </a:spcBef>
        <a:buFont typeface="Arial" panose="020B0604020202020204" pitchFamily="34" charset="0"/>
        <a:buChar char="•"/>
        <a:defRPr sz="1800" kern="1200">
          <a:solidFill>
            <a:srgbClr val="1B458F"/>
          </a:solidFill>
          <a:latin typeface="+mn-lt"/>
          <a:ea typeface="+mn-ea"/>
          <a:cs typeface="+mn-cs"/>
        </a:defRPr>
      </a:lvl4pPr>
      <a:lvl5pPr marL="1147763" indent="-233363" algn="l" defTabSz="914400" rtl="0" eaLnBrk="1" latinLnBrk="0" hangingPunct="1">
        <a:lnSpc>
          <a:spcPct val="90000"/>
        </a:lnSpc>
        <a:spcBef>
          <a:spcPts val="500"/>
        </a:spcBef>
        <a:buFont typeface="Arial" panose="020B0604020202020204" pitchFamily="34" charset="0"/>
        <a:buChar char="•"/>
        <a:defRPr sz="1800" kern="1200">
          <a:solidFill>
            <a:srgbClr val="1B458F"/>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www.emorycamp.org/teensparc"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mailto:goodreau@uw.edu" TargetMode="External"/><Relationship Id="rId2" Type="http://schemas.openxmlformats.org/officeDocument/2006/relationships/hyperlink" Target="http://www.emorycamp.org/teensparc"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mailto:goodreau@uw.edu" TargetMode="External"/><Relationship Id="rId2" Type="http://schemas.openxmlformats.org/officeDocument/2006/relationships/hyperlink" Target="http://www.emorycamp.org/teensparc"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8F80908-20BA-4E82-927F-91078FE1A083}" type="slidenum">
              <a:rPr lang="en-US" smtClean="0"/>
              <a:pPr/>
              <a:t>1</a:t>
            </a:fld>
            <a:endParaRPr lang="en-US" dirty="0"/>
          </a:p>
        </p:txBody>
      </p:sp>
      <p:pic>
        <p:nvPicPr>
          <p:cNvPr id="1026" name="Picture 2" descr="teenSPARC"/>
          <p:cNvPicPr>
            <a:picLocks noChangeAspect="1" noChangeArrowheads="1"/>
          </p:cNvPicPr>
          <p:nvPr/>
        </p:nvPicPr>
        <p:blipFill rotWithShape="1">
          <a:blip r:embed="rId3">
            <a:extLst>
              <a:ext uri="{28A0092B-C50C-407E-A947-70E740481C1C}">
                <a14:useLocalDpi xmlns:a14="http://schemas.microsoft.com/office/drawing/2010/main" val="0"/>
              </a:ext>
            </a:extLst>
          </a:blip>
          <a:srcRect t="12365"/>
          <a:stretch/>
        </p:blipFill>
        <p:spPr bwMode="auto">
          <a:xfrm>
            <a:off x="1712033" y="1245134"/>
            <a:ext cx="5661564" cy="3691279"/>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2342740" y="4902560"/>
            <a:ext cx="4530150" cy="1323439"/>
          </a:xfrm>
          <a:prstGeom prst="rect">
            <a:avLst/>
          </a:prstGeom>
          <a:noFill/>
        </p:spPr>
        <p:txBody>
          <a:bodyPr wrap="none" rtlCol="0">
            <a:spAutoFit/>
          </a:bodyPr>
          <a:lstStyle/>
          <a:p>
            <a:pPr algn="ctr"/>
            <a:r>
              <a:rPr lang="en-US" sz="2000" dirty="0" smtClean="0">
                <a:solidFill>
                  <a:srgbClr val="FF0000"/>
                </a:solidFill>
              </a:rPr>
              <a:t>CDC Webinar - June 7, 2019</a:t>
            </a:r>
          </a:p>
          <a:p>
            <a:pPr algn="ctr"/>
            <a:r>
              <a:rPr lang="en-US" sz="2000" dirty="0" smtClean="0">
                <a:solidFill>
                  <a:srgbClr val="FF0000"/>
                </a:solidFill>
              </a:rPr>
              <a:t>Steven M. Goodreau and Emily  D. Pollock</a:t>
            </a:r>
          </a:p>
          <a:p>
            <a:pPr algn="ctr"/>
            <a:r>
              <a:rPr lang="en-US" sz="2000" dirty="0" smtClean="0">
                <a:solidFill>
                  <a:srgbClr val="FF0000"/>
                </a:solidFill>
              </a:rPr>
              <a:t>University of Washington</a:t>
            </a:r>
          </a:p>
          <a:p>
            <a:pPr algn="ctr"/>
            <a:r>
              <a:rPr lang="en-US" sz="2000" dirty="0" smtClean="0">
                <a:solidFill>
                  <a:srgbClr val="FF0000"/>
                </a:solidFill>
              </a:rPr>
              <a:t>goodreau@uw.edu</a:t>
            </a:r>
            <a:endParaRPr lang="en-US" sz="2000" dirty="0">
              <a:solidFill>
                <a:srgbClr val="FF0000"/>
              </a:solidFill>
            </a:endParaRPr>
          </a:p>
        </p:txBody>
      </p:sp>
      <p:sp>
        <p:nvSpPr>
          <p:cNvPr id="3" name="Rectangle 2"/>
          <p:cNvSpPr/>
          <p:nvPr/>
        </p:nvSpPr>
        <p:spPr>
          <a:xfrm>
            <a:off x="2475074" y="3302702"/>
            <a:ext cx="4325030" cy="400110"/>
          </a:xfrm>
          <a:prstGeom prst="rect">
            <a:avLst/>
          </a:prstGeom>
        </p:spPr>
        <p:txBody>
          <a:bodyPr wrap="none">
            <a:spAutoFit/>
          </a:bodyPr>
          <a:lstStyle/>
          <a:p>
            <a:r>
              <a:rPr lang="en-US" b="1" dirty="0">
                <a:hlinkClick r:id="rId4"/>
              </a:rPr>
              <a:t>http://</a:t>
            </a:r>
            <a:r>
              <a:rPr lang="en-US" sz="2000" b="1" dirty="0">
                <a:hlinkClick r:id="rId4"/>
              </a:rPr>
              <a:t>www.emorycamp.org/teensparc</a:t>
            </a:r>
            <a:endParaRPr lang="en-US" b="1" dirty="0"/>
          </a:p>
        </p:txBody>
      </p:sp>
    </p:spTree>
    <p:extLst>
      <p:ext uri="{BB962C8B-B14F-4D97-AF65-F5344CB8AC3E}">
        <p14:creationId xmlns:p14="http://schemas.microsoft.com/office/powerpoint/2010/main" val="379255562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teen-SPARC team</a:t>
            </a:r>
            <a:endParaRPr lang="en-US" dirty="0"/>
          </a:p>
        </p:txBody>
      </p:sp>
      <p:sp>
        <p:nvSpPr>
          <p:cNvPr id="3" name="Content Placeholder 2"/>
          <p:cNvSpPr>
            <a:spLocks noGrp="1"/>
          </p:cNvSpPr>
          <p:nvPr>
            <p:ph idx="1"/>
          </p:nvPr>
        </p:nvSpPr>
        <p:spPr/>
        <p:txBody>
          <a:bodyPr numCol="2">
            <a:noAutofit/>
          </a:bodyPr>
          <a:lstStyle/>
          <a:p>
            <a:r>
              <a:rPr lang="en-US" sz="1800" b="1" dirty="0">
                <a:solidFill>
                  <a:schemeClr val="accent2"/>
                </a:solidFill>
              </a:rPr>
              <a:t>University of Washington</a:t>
            </a:r>
          </a:p>
          <a:p>
            <a:pPr marL="285750" indent="-285750"/>
            <a:r>
              <a:rPr lang="en-US" sz="1800" dirty="0">
                <a:solidFill>
                  <a:schemeClr val="tx2"/>
                </a:solidFill>
              </a:rPr>
              <a:t>Steven Goodreau</a:t>
            </a:r>
          </a:p>
          <a:p>
            <a:pPr marL="285750" indent="-285750"/>
            <a:r>
              <a:rPr lang="en-US" sz="1800" dirty="0">
                <a:solidFill>
                  <a:schemeClr val="tx2"/>
                </a:solidFill>
              </a:rPr>
              <a:t>Emily Pollock</a:t>
            </a:r>
          </a:p>
          <a:p>
            <a:endParaRPr lang="en-US" sz="1800" dirty="0">
              <a:solidFill>
                <a:schemeClr val="tx2"/>
              </a:solidFill>
            </a:endParaRPr>
          </a:p>
          <a:p>
            <a:r>
              <a:rPr lang="en-US" sz="1800" b="1" dirty="0">
                <a:solidFill>
                  <a:schemeClr val="tx1"/>
                </a:solidFill>
              </a:rPr>
              <a:t>University at Albany – SUNY</a:t>
            </a:r>
          </a:p>
          <a:p>
            <a:pPr marL="285750" indent="-285750"/>
            <a:r>
              <a:rPr lang="en-US" sz="1800" dirty="0">
                <a:solidFill>
                  <a:schemeClr val="tx2"/>
                </a:solidFill>
              </a:rPr>
              <a:t>Eli Rosenberg</a:t>
            </a:r>
          </a:p>
          <a:p>
            <a:pPr marL="285750" indent="-285750"/>
            <a:r>
              <a:rPr lang="en-US" sz="1800" dirty="0">
                <a:solidFill>
                  <a:schemeClr val="tx2"/>
                </a:solidFill>
              </a:rPr>
              <a:t>Elizabeth Rosenthal</a:t>
            </a:r>
          </a:p>
          <a:p>
            <a:pPr marL="285750" indent="-285750"/>
            <a:r>
              <a:rPr lang="en-US" sz="1800" dirty="0">
                <a:solidFill>
                  <a:schemeClr val="tx2"/>
                </a:solidFill>
              </a:rPr>
              <a:t>Meredith </a:t>
            </a:r>
            <a:r>
              <a:rPr lang="en-US" sz="1800" dirty="0" err="1">
                <a:solidFill>
                  <a:schemeClr val="tx2"/>
                </a:solidFill>
              </a:rPr>
              <a:t>Barranco</a:t>
            </a:r>
            <a:endParaRPr lang="en-US" sz="1800" dirty="0">
              <a:solidFill>
                <a:schemeClr val="tx2"/>
              </a:solidFill>
            </a:endParaRPr>
          </a:p>
          <a:p>
            <a:endParaRPr lang="en-US" sz="1800" dirty="0"/>
          </a:p>
          <a:p>
            <a:r>
              <a:rPr lang="en-US" sz="1800" b="1" dirty="0">
                <a:solidFill>
                  <a:schemeClr val="tx1"/>
                </a:solidFill>
              </a:rPr>
              <a:t>Emory University</a:t>
            </a:r>
          </a:p>
          <a:p>
            <a:pPr marL="285750" indent="-285750"/>
            <a:r>
              <a:rPr lang="en-US" sz="1800" dirty="0">
                <a:solidFill>
                  <a:schemeClr val="tx2"/>
                </a:solidFill>
              </a:rPr>
              <a:t>Monica Trigg</a:t>
            </a:r>
          </a:p>
          <a:p>
            <a:pPr marL="285750" indent="-285750"/>
            <a:r>
              <a:rPr lang="en-US" sz="1800" dirty="0">
                <a:solidFill>
                  <a:schemeClr val="tx2"/>
                </a:solidFill>
              </a:rPr>
              <a:t>Megan Fields</a:t>
            </a:r>
          </a:p>
          <a:p>
            <a:pPr marL="285750" indent="-285750"/>
            <a:r>
              <a:rPr lang="en-US" sz="1800" dirty="0">
                <a:solidFill>
                  <a:schemeClr val="tx2"/>
                </a:solidFill>
              </a:rPr>
              <a:t>Taylor </a:t>
            </a:r>
            <a:r>
              <a:rPr lang="en-US" sz="1800" dirty="0" err="1">
                <a:solidFill>
                  <a:schemeClr val="tx2"/>
                </a:solidFill>
              </a:rPr>
              <a:t>Wimbly</a:t>
            </a:r>
            <a:endParaRPr lang="en-US" sz="1800" dirty="0">
              <a:solidFill>
                <a:schemeClr val="tx2"/>
              </a:solidFill>
            </a:endParaRPr>
          </a:p>
          <a:p>
            <a:pPr marL="285750" indent="-285750"/>
            <a:r>
              <a:rPr lang="en-US" sz="1800" dirty="0">
                <a:solidFill>
                  <a:schemeClr val="tx2"/>
                </a:solidFill>
              </a:rPr>
              <a:t>Patrick Sullivan</a:t>
            </a:r>
          </a:p>
          <a:p>
            <a:r>
              <a:rPr lang="en-US" sz="1800" b="1" dirty="0">
                <a:solidFill>
                  <a:schemeClr val="accent2"/>
                </a:solidFill>
              </a:rPr>
              <a:t>CDC – DASH</a:t>
            </a:r>
          </a:p>
          <a:p>
            <a:pPr marL="285750" indent="-285750"/>
            <a:r>
              <a:rPr lang="en-US" sz="1800" dirty="0">
                <a:solidFill>
                  <a:schemeClr val="tx2"/>
                </a:solidFill>
              </a:rPr>
              <a:t>Li Yan Wang</a:t>
            </a:r>
          </a:p>
          <a:p>
            <a:pPr marL="285750" indent="-285750"/>
            <a:r>
              <a:rPr lang="en-US" sz="1800" dirty="0">
                <a:solidFill>
                  <a:schemeClr val="tx2"/>
                </a:solidFill>
              </a:rPr>
              <a:t>Richard Dunville</a:t>
            </a:r>
          </a:p>
          <a:p>
            <a:pPr marL="285750" indent="-285750"/>
            <a:r>
              <a:rPr lang="en-US" sz="1800" dirty="0">
                <a:solidFill>
                  <a:schemeClr val="tx2"/>
                </a:solidFill>
              </a:rPr>
              <a:t>Lisa Barrios</a:t>
            </a:r>
          </a:p>
          <a:p>
            <a:pPr marL="285750" indent="-285750"/>
            <a:endParaRPr lang="en-US" sz="1800" dirty="0"/>
          </a:p>
          <a:p>
            <a:r>
              <a:rPr lang="en-US" sz="1800" b="1" dirty="0"/>
              <a:t>CDC – NCHHSTP</a:t>
            </a:r>
          </a:p>
          <a:p>
            <a:pPr marL="285750" indent="-285750"/>
            <a:r>
              <a:rPr lang="en-US" sz="1800" dirty="0">
                <a:solidFill>
                  <a:schemeClr val="tx2"/>
                </a:solidFill>
              </a:rPr>
              <a:t>Maria Aslam</a:t>
            </a:r>
          </a:p>
          <a:p>
            <a:endParaRPr lang="en-US" sz="1800" dirty="0">
              <a:solidFill>
                <a:schemeClr val="tx2"/>
              </a:solidFill>
            </a:endParaRPr>
          </a:p>
          <a:p>
            <a:endParaRPr lang="en-US" sz="1800" dirty="0"/>
          </a:p>
        </p:txBody>
      </p:sp>
      <p:sp>
        <p:nvSpPr>
          <p:cNvPr id="4" name="Slide Number Placeholder 3"/>
          <p:cNvSpPr>
            <a:spLocks noGrp="1"/>
          </p:cNvSpPr>
          <p:nvPr>
            <p:ph type="sldNum" sz="quarter" idx="12"/>
          </p:nvPr>
        </p:nvSpPr>
        <p:spPr/>
        <p:txBody>
          <a:bodyPr/>
          <a:lstStyle/>
          <a:p>
            <a:fld id="{3E134AC8-9CD7-4D75-BC8E-6232A3D7BE76}" type="slidenum">
              <a:rPr lang="en-US" smtClean="0"/>
              <a:pPr/>
              <a:t>2</a:t>
            </a:fld>
            <a:endParaRPr lang="en-US" dirty="0"/>
          </a:p>
        </p:txBody>
      </p:sp>
    </p:spTree>
    <p:extLst>
      <p:ext uri="{BB962C8B-B14F-4D97-AF65-F5344CB8AC3E}">
        <p14:creationId xmlns:p14="http://schemas.microsoft.com/office/powerpoint/2010/main" val="61297968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Funding and disclaimers</a:t>
            </a:r>
            <a:endParaRPr lang="en-US" dirty="0"/>
          </a:p>
        </p:txBody>
      </p:sp>
      <p:sp>
        <p:nvSpPr>
          <p:cNvPr id="3" name="Content Placeholder 2"/>
          <p:cNvSpPr>
            <a:spLocks noGrp="1"/>
          </p:cNvSpPr>
          <p:nvPr>
            <p:ph idx="1"/>
          </p:nvPr>
        </p:nvSpPr>
        <p:spPr/>
        <p:txBody>
          <a:bodyPr>
            <a:normAutofit/>
          </a:bodyPr>
          <a:lstStyle/>
          <a:p>
            <a:pPr marL="285750" indent="-285750"/>
            <a:r>
              <a:rPr lang="en-US" sz="2400" dirty="0"/>
              <a:t>This work was supported by the CDC/NCHHSTP Epidemiological and Economic Modeling Agreement (</a:t>
            </a:r>
            <a:r>
              <a:rPr lang="en-US" sz="2400" dirty="0">
                <a:solidFill>
                  <a:srgbClr val="C00000"/>
                </a:solidFill>
              </a:rPr>
              <a:t>5U38PS004646</a:t>
            </a:r>
            <a:r>
              <a:rPr lang="en-US" sz="2400" dirty="0"/>
              <a:t>).  </a:t>
            </a:r>
          </a:p>
          <a:p>
            <a:endParaRPr lang="en-US" sz="2400" dirty="0"/>
          </a:p>
          <a:p>
            <a:pPr marL="285750" indent="-285750"/>
            <a:r>
              <a:rPr lang="en-US" sz="2400" dirty="0"/>
              <a:t>The findings and conclusions are solely the responsibility of the authors and do not necessarily represent the official views of the Centers for Disease Control and Prevention or the Department of Health and Human Services</a:t>
            </a:r>
            <a:r>
              <a:rPr lang="en-US" sz="2400" dirty="0" smtClean="0"/>
              <a:t>.</a:t>
            </a:r>
          </a:p>
          <a:p>
            <a:pPr marL="285750" indent="-285750"/>
            <a:endParaRPr lang="en-US" sz="2400" dirty="0"/>
          </a:p>
          <a:p>
            <a:pPr marL="285750" indent="-285750"/>
            <a:r>
              <a:rPr lang="en-US" sz="2400" dirty="0" smtClean="0"/>
              <a:t>Teen-SPARC requires Windows.</a:t>
            </a:r>
            <a:endParaRPr lang="en-US" sz="2400" dirty="0"/>
          </a:p>
          <a:p>
            <a:pPr marL="285750" indent="-285750"/>
            <a:endParaRPr lang="en-US" sz="3200" dirty="0">
              <a:solidFill>
                <a:schemeClr val="tx2"/>
              </a:solidFill>
            </a:endParaRPr>
          </a:p>
          <a:p>
            <a:endParaRPr lang="en-US" sz="2400" dirty="0"/>
          </a:p>
        </p:txBody>
      </p:sp>
      <p:sp>
        <p:nvSpPr>
          <p:cNvPr id="4" name="Slide Number Placeholder 3"/>
          <p:cNvSpPr>
            <a:spLocks noGrp="1"/>
          </p:cNvSpPr>
          <p:nvPr>
            <p:ph type="sldNum" sz="quarter" idx="12"/>
          </p:nvPr>
        </p:nvSpPr>
        <p:spPr/>
        <p:txBody>
          <a:bodyPr/>
          <a:lstStyle/>
          <a:p>
            <a:fld id="{3E134AC8-9CD7-4D75-BC8E-6232A3D7BE76}" type="slidenum">
              <a:rPr lang="en-US" smtClean="0"/>
              <a:pPr/>
              <a:t>3</a:t>
            </a:fld>
            <a:endParaRPr lang="en-US" dirty="0"/>
          </a:p>
        </p:txBody>
      </p:sp>
    </p:spTree>
    <p:extLst>
      <p:ext uri="{BB962C8B-B14F-4D97-AF65-F5344CB8AC3E}">
        <p14:creationId xmlns:p14="http://schemas.microsoft.com/office/powerpoint/2010/main" val="301345236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Webinar structure</a:t>
            </a:r>
            <a:endParaRPr lang="en-US" dirty="0"/>
          </a:p>
        </p:txBody>
      </p:sp>
      <p:sp>
        <p:nvSpPr>
          <p:cNvPr id="3" name="Content Placeholder 2"/>
          <p:cNvSpPr>
            <a:spLocks noGrp="1"/>
          </p:cNvSpPr>
          <p:nvPr>
            <p:ph idx="1"/>
          </p:nvPr>
        </p:nvSpPr>
        <p:spPr>
          <a:xfrm>
            <a:off x="457200" y="1809344"/>
            <a:ext cx="8229600" cy="4571999"/>
          </a:xfrm>
        </p:spPr>
        <p:txBody>
          <a:bodyPr/>
          <a:lstStyle/>
          <a:p>
            <a:pPr marL="690562" lvl="1" indent="-457200">
              <a:lnSpc>
                <a:spcPct val="100000"/>
              </a:lnSpc>
              <a:spcBef>
                <a:spcPts val="0"/>
              </a:spcBef>
              <a:spcAft>
                <a:spcPts val="600"/>
              </a:spcAft>
              <a:buFont typeface="+mj-lt"/>
              <a:buAutoNum type="arabicPeriod"/>
            </a:pPr>
            <a:r>
              <a:rPr lang="en-US" dirty="0" smtClean="0">
                <a:solidFill>
                  <a:srgbClr val="C00000"/>
                </a:solidFill>
              </a:rPr>
              <a:t>teen-SPARC overview</a:t>
            </a:r>
          </a:p>
          <a:p>
            <a:pPr marL="690562" lvl="1" indent="-457200">
              <a:lnSpc>
                <a:spcPct val="100000"/>
              </a:lnSpc>
              <a:spcBef>
                <a:spcPts val="0"/>
              </a:spcBef>
              <a:spcAft>
                <a:spcPts val="600"/>
              </a:spcAft>
              <a:buFont typeface="+mj-lt"/>
              <a:buAutoNum type="arabicPeriod"/>
            </a:pPr>
            <a:r>
              <a:rPr lang="en-US" dirty="0" smtClean="0">
                <a:solidFill>
                  <a:schemeClr val="tx2"/>
                </a:solidFill>
              </a:rPr>
              <a:t>tour of website</a:t>
            </a:r>
          </a:p>
          <a:p>
            <a:pPr marL="690562" lvl="1" indent="-457200">
              <a:lnSpc>
                <a:spcPct val="100000"/>
              </a:lnSpc>
              <a:spcBef>
                <a:spcPts val="0"/>
              </a:spcBef>
              <a:spcAft>
                <a:spcPts val="600"/>
              </a:spcAft>
              <a:buFont typeface="+mj-lt"/>
              <a:buAutoNum type="arabicPeriod"/>
            </a:pPr>
            <a:r>
              <a:rPr lang="en-US" dirty="0">
                <a:solidFill>
                  <a:schemeClr val="tx2"/>
                </a:solidFill>
              </a:rPr>
              <a:t>e</a:t>
            </a:r>
            <a:r>
              <a:rPr lang="en-US" dirty="0" smtClean="0">
                <a:solidFill>
                  <a:schemeClr val="tx2"/>
                </a:solidFill>
              </a:rPr>
              <a:t>xample using national data</a:t>
            </a:r>
          </a:p>
          <a:p>
            <a:pPr marL="690562" lvl="1" indent="-457200">
              <a:lnSpc>
                <a:spcPct val="100000"/>
              </a:lnSpc>
              <a:spcBef>
                <a:spcPts val="0"/>
              </a:spcBef>
              <a:spcAft>
                <a:spcPts val="600"/>
              </a:spcAft>
              <a:buFont typeface="+mj-lt"/>
              <a:buAutoNum type="arabicPeriod"/>
            </a:pPr>
            <a:r>
              <a:rPr lang="en-US" dirty="0">
                <a:solidFill>
                  <a:schemeClr val="tx2"/>
                </a:solidFill>
              </a:rPr>
              <a:t>e</a:t>
            </a:r>
            <a:r>
              <a:rPr lang="en-US" dirty="0" smtClean="0">
                <a:solidFill>
                  <a:schemeClr val="tx2"/>
                </a:solidFill>
              </a:rPr>
              <a:t>xample using local data</a:t>
            </a:r>
          </a:p>
          <a:p>
            <a:pPr marL="690562" lvl="1" indent="-457200">
              <a:lnSpc>
                <a:spcPct val="100000"/>
              </a:lnSpc>
              <a:spcBef>
                <a:spcPts val="0"/>
              </a:spcBef>
              <a:spcAft>
                <a:spcPts val="600"/>
              </a:spcAft>
              <a:buFont typeface="+mj-lt"/>
              <a:buAutoNum type="arabicPeriod"/>
            </a:pPr>
            <a:r>
              <a:rPr lang="en-US" dirty="0" smtClean="0">
                <a:solidFill>
                  <a:schemeClr val="tx2"/>
                </a:solidFill>
              </a:rPr>
              <a:t>Q&amp;A</a:t>
            </a:r>
          </a:p>
          <a:p>
            <a:pPr lvl="1">
              <a:lnSpc>
                <a:spcPct val="100000"/>
              </a:lnSpc>
              <a:spcBef>
                <a:spcPts val="0"/>
              </a:spcBef>
              <a:spcAft>
                <a:spcPts val="600"/>
              </a:spcAft>
            </a:pPr>
            <a:endParaRPr lang="en-US" dirty="0" smtClean="0"/>
          </a:p>
          <a:p>
            <a:pPr lvl="1">
              <a:lnSpc>
                <a:spcPct val="100000"/>
              </a:lnSpc>
              <a:spcBef>
                <a:spcPts val="0"/>
              </a:spcBef>
              <a:spcAft>
                <a:spcPts val="600"/>
              </a:spcAft>
            </a:pPr>
            <a:endParaRPr lang="en-US" dirty="0"/>
          </a:p>
        </p:txBody>
      </p:sp>
      <p:sp>
        <p:nvSpPr>
          <p:cNvPr id="4" name="Slide Number Placeholder 3"/>
          <p:cNvSpPr>
            <a:spLocks noGrp="1"/>
          </p:cNvSpPr>
          <p:nvPr>
            <p:ph type="sldNum" sz="quarter" idx="12"/>
          </p:nvPr>
        </p:nvSpPr>
        <p:spPr/>
        <p:txBody>
          <a:bodyPr/>
          <a:lstStyle/>
          <a:p>
            <a:fld id="{3E134AC8-9CD7-4D75-BC8E-6232A3D7BE76}" type="slidenum">
              <a:rPr lang="en-US" smtClean="0"/>
              <a:pPr/>
              <a:t>4</a:t>
            </a:fld>
            <a:endParaRPr lang="en-US" dirty="0"/>
          </a:p>
        </p:txBody>
      </p:sp>
    </p:spTree>
    <p:extLst>
      <p:ext uri="{BB962C8B-B14F-4D97-AF65-F5344CB8AC3E}">
        <p14:creationId xmlns:p14="http://schemas.microsoft.com/office/powerpoint/2010/main" val="220866484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174542"/>
            <a:ext cx="6931152" cy="1006474"/>
          </a:xfrm>
        </p:spPr>
        <p:txBody>
          <a:bodyPr>
            <a:normAutofit/>
          </a:bodyPr>
          <a:lstStyle/>
          <a:p>
            <a:r>
              <a:rPr lang="en-US" dirty="0" smtClean="0"/>
              <a:t>Teen-SPARC intro</a:t>
            </a:r>
            <a:endParaRPr lang="en-US" dirty="0"/>
          </a:p>
        </p:txBody>
      </p:sp>
      <p:sp>
        <p:nvSpPr>
          <p:cNvPr id="5" name="Content Placeholder 4"/>
          <p:cNvSpPr>
            <a:spLocks noGrp="1"/>
          </p:cNvSpPr>
          <p:nvPr>
            <p:ph idx="1"/>
          </p:nvPr>
        </p:nvSpPr>
        <p:spPr>
          <a:xfrm>
            <a:off x="457199" y="1444752"/>
            <a:ext cx="8132323" cy="4732211"/>
          </a:xfrm>
        </p:spPr>
        <p:txBody>
          <a:bodyPr>
            <a:normAutofit lnSpcReduction="10000"/>
          </a:bodyPr>
          <a:lstStyle/>
          <a:p>
            <a:pPr lvl="0">
              <a:lnSpc>
                <a:spcPct val="100000"/>
              </a:lnSpc>
              <a:spcBef>
                <a:spcPts val="0"/>
              </a:spcBef>
              <a:spcAft>
                <a:spcPts val="600"/>
              </a:spcAft>
            </a:pPr>
            <a:r>
              <a:rPr lang="en-US" dirty="0" smtClean="0"/>
              <a:t>Goals:</a:t>
            </a:r>
          </a:p>
          <a:p>
            <a:pPr lvl="1">
              <a:lnSpc>
                <a:spcPct val="100000"/>
              </a:lnSpc>
              <a:spcBef>
                <a:spcPts val="0"/>
              </a:spcBef>
              <a:spcAft>
                <a:spcPts val="600"/>
              </a:spcAft>
            </a:pPr>
            <a:r>
              <a:rPr lang="en-US" dirty="0" smtClean="0">
                <a:solidFill>
                  <a:schemeClr val="accent2">
                    <a:lumMod val="75000"/>
                  </a:schemeClr>
                </a:solidFill>
              </a:rPr>
              <a:t>Predict </a:t>
            </a:r>
            <a:r>
              <a:rPr lang="en-US" i="1" dirty="0" smtClean="0">
                <a:solidFill>
                  <a:schemeClr val="accent2">
                    <a:lumMod val="75000"/>
                  </a:schemeClr>
                </a:solidFill>
              </a:rPr>
              <a:t>short-term</a:t>
            </a:r>
            <a:r>
              <a:rPr lang="en-US" dirty="0" smtClean="0">
                <a:solidFill>
                  <a:schemeClr val="accent2">
                    <a:lumMod val="75000"/>
                  </a:schemeClr>
                </a:solidFill>
              </a:rPr>
              <a:t> impact of behavioral changes on STI burden among </a:t>
            </a:r>
            <a:r>
              <a:rPr lang="en-US" dirty="0" smtClean="0">
                <a:solidFill>
                  <a:srgbClr val="C00000"/>
                </a:solidFill>
              </a:rPr>
              <a:t>high-school attending adolescents </a:t>
            </a:r>
            <a:r>
              <a:rPr lang="en-US" dirty="0" smtClean="0">
                <a:solidFill>
                  <a:schemeClr val="accent2">
                    <a:lumMod val="75000"/>
                  </a:schemeClr>
                </a:solidFill>
              </a:rPr>
              <a:t>in the US</a:t>
            </a:r>
          </a:p>
          <a:p>
            <a:pPr lvl="1">
              <a:lnSpc>
                <a:spcPct val="100000"/>
              </a:lnSpc>
              <a:spcBef>
                <a:spcPts val="0"/>
              </a:spcBef>
              <a:spcAft>
                <a:spcPts val="600"/>
              </a:spcAft>
            </a:pPr>
            <a:r>
              <a:rPr lang="en-US" dirty="0" smtClean="0">
                <a:solidFill>
                  <a:schemeClr val="accent2">
                    <a:lumMod val="75000"/>
                  </a:schemeClr>
                </a:solidFill>
              </a:rPr>
              <a:t>Help health departments “know their epidemic”</a:t>
            </a:r>
          </a:p>
          <a:p>
            <a:pPr lvl="1">
              <a:lnSpc>
                <a:spcPct val="100000"/>
              </a:lnSpc>
              <a:spcBef>
                <a:spcPts val="0"/>
              </a:spcBef>
              <a:spcAft>
                <a:spcPts val="600"/>
              </a:spcAft>
            </a:pPr>
            <a:r>
              <a:rPr lang="en-US" dirty="0" smtClean="0">
                <a:solidFill>
                  <a:schemeClr val="accent2">
                    <a:lumMod val="75000"/>
                  </a:schemeClr>
                </a:solidFill>
              </a:rPr>
              <a:t>Do so making maximal use of YRBS data available online</a:t>
            </a:r>
          </a:p>
          <a:p>
            <a:pPr lvl="1">
              <a:lnSpc>
                <a:spcPct val="100000"/>
              </a:lnSpc>
              <a:spcBef>
                <a:spcPts val="0"/>
              </a:spcBef>
              <a:spcAft>
                <a:spcPts val="600"/>
              </a:spcAft>
            </a:pPr>
            <a:endParaRPr lang="en-US" dirty="0">
              <a:solidFill>
                <a:schemeClr val="accent2">
                  <a:lumMod val="75000"/>
                </a:schemeClr>
              </a:solidFill>
            </a:endParaRPr>
          </a:p>
          <a:p>
            <a:pPr lvl="0"/>
            <a:r>
              <a:rPr lang="en-US" dirty="0" smtClean="0"/>
              <a:t>Structure: </a:t>
            </a:r>
          </a:p>
          <a:p>
            <a:pPr lvl="1"/>
            <a:r>
              <a:rPr lang="en-US" dirty="0" smtClean="0">
                <a:solidFill>
                  <a:schemeClr val="tx1"/>
                </a:solidFill>
              </a:rPr>
              <a:t>Publicly available </a:t>
            </a:r>
            <a:r>
              <a:rPr lang="en-US" dirty="0" smtClean="0">
                <a:solidFill>
                  <a:srgbClr val="C00000"/>
                </a:solidFill>
              </a:rPr>
              <a:t>Excel tool</a:t>
            </a:r>
          </a:p>
          <a:p>
            <a:pPr lvl="1"/>
            <a:r>
              <a:rPr lang="en-US" dirty="0" smtClean="0"/>
              <a:t>A </a:t>
            </a:r>
            <a:r>
              <a:rPr lang="en-US" dirty="0"/>
              <a:t>set of </a:t>
            </a:r>
            <a:r>
              <a:rPr lang="en-US" dirty="0" smtClean="0"/>
              <a:t>national </a:t>
            </a:r>
            <a:r>
              <a:rPr lang="en-US" dirty="0" smtClean="0">
                <a:solidFill>
                  <a:schemeClr val="tx1"/>
                </a:solidFill>
              </a:rPr>
              <a:t>default </a:t>
            </a:r>
            <a:r>
              <a:rPr lang="en-US" dirty="0" smtClean="0">
                <a:solidFill>
                  <a:srgbClr val="C00000"/>
                </a:solidFill>
              </a:rPr>
              <a:t>parameters</a:t>
            </a:r>
          </a:p>
          <a:p>
            <a:pPr lvl="1"/>
            <a:r>
              <a:rPr lang="en-US" dirty="0">
                <a:solidFill>
                  <a:srgbClr val="C00000"/>
                </a:solidFill>
              </a:rPr>
              <a:t>Documentation </a:t>
            </a:r>
            <a:r>
              <a:rPr lang="en-US" dirty="0"/>
              <a:t>for the </a:t>
            </a:r>
            <a:r>
              <a:rPr lang="en-US" dirty="0" smtClean="0"/>
              <a:t>tool and parameters</a:t>
            </a:r>
            <a:endParaRPr lang="en-US" dirty="0"/>
          </a:p>
          <a:p>
            <a:pPr lvl="1"/>
            <a:r>
              <a:rPr lang="en-US" dirty="0" smtClean="0"/>
              <a:t>Files to simplify process of obtaining </a:t>
            </a:r>
            <a:r>
              <a:rPr lang="en-US" dirty="0" smtClean="0">
                <a:solidFill>
                  <a:srgbClr val="C00000"/>
                </a:solidFill>
              </a:rPr>
              <a:t>local/state parameters</a:t>
            </a:r>
          </a:p>
          <a:p>
            <a:pPr lvl="1"/>
            <a:endParaRPr lang="en-US" dirty="0" smtClean="0">
              <a:solidFill>
                <a:srgbClr val="C00000"/>
              </a:solidFill>
            </a:endParaRPr>
          </a:p>
          <a:p>
            <a:pPr lvl="1"/>
            <a:endParaRPr lang="en-US" sz="2000" dirty="0" smtClean="0">
              <a:solidFill>
                <a:srgbClr val="C00000"/>
              </a:solidFill>
            </a:endParaRPr>
          </a:p>
          <a:p>
            <a:pPr>
              <a:lnSpc>
                <a:spcPct val="100000"/>
              </a:lnSpc>
              <a:spcBef>
                <a:spcPts val="0"/>
              </a:spcBef>
              <a:spcAft>
                <a:spcPts val="600"/>
              </a:spcAft>
            </a:pPr>
            <a:endParaRPr lang="en-US" dirty="0"/>
          </a:p>
        </p:txBody>
      </p:sp>
      <p:sp>
        <p:nvSpPr>
          <p:cNvPr id="2" name="Slide Number Placeholder 1"/>
          <p:cNvSpPr>
            <a:spLocks noGrp="1"/>
          </p:cNvSpPr>
          <p:nvPr>
            <p:ph type="sldNum" sz="quarter" idx="12"/>
          </p:nvPr>
        </p:nvSpPr>
        <p:spPr/>
        <p:txBody>
          <a:bodyPr/>
          <a:lstStyle/>
          <a:p>
            <a:fld id="{3E134AC8-9CD7-4D75-BC8E-6232A3D7BE76}" type="slidenum">
              <a:rPr lang="en-US" smtClean="0"/>
              <a:pPr/>
              <a:t>5</a:t>
            </a:fld>
            <a:endParaRPr lang="en-US" dirty="0"/>
          </a:p>
        </p:txBody>
      </p:sp>
    </p:spTree>
    <p:extLst>
      <p:ext uri="{BB962C8B-B14F-4D97-AF65-F5344CB8AC3E}">
        <p14:creationId xmlns:p14="http://schemas.microsoft.com/office/powerpoint/2010/main" val="942341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174542"/>
            <a:ext cx="6931152" cy="1006474"/>
          </a:xfrm>
        </p:spPr>
        <p:txBody>
          <a:bodyPr>
            <a:normAutofit/>
          </a:bodyPr>
          <a:lstStyle/>
          <a:p>
            <a:r>
              <a:rPr lang="en-US" dirty="0" smtClean="0"/>
              <a:t>Audience</a:t>
            </a:r>
            <a:endParaRPr lang="en-US" dirty="0"/>
          </a:p>
        </p:txBody>
      </p:sp>
      <p:sp>
        <p:nvSpPr>
          <p:cNvPr id="5" name="Content Placeholder 4"/>
          <p:cNvSpPr>
            <a:spLocks noGrp="1"/>
          </p:cNvSpPr>
          <p:nvPr>
            <p:ph idx="1"/>
          </p:nvPr>
        </p:nvSpPr>
        <p:spPr>
          <a:xfrm>
            <a:off x="274320" y="1444752"/>
            <a:ext cx="2727960" cy="4732211"/>
          </a:xfrm>
        </p:spPr>
        <p:txBody>
          <a:bodyPr/>
          <a:lstStyle/>
          <a:p>
            <a:pPr lvl="0">
              <a:lnSpc>
                <a:spcPct val="100000"/>
              </a:lnSpc>
              <a:spcBef>
                <a:spcPts val="0"/>
              </a:spcBef>
              <a:spcAft>
                <a:spcPts val="600"/>
              </a:spcAft>
            </a:pPr>
            <a:r>
              <a:rPr lang="en-US" dirty="0" smtClean="0">
                <a:solidFill>
                  <a:srgbClr val="C00000"/>
                </a:solidFill>
              </a:rPr>
              <a:t>Expected user base:</a:t>
            </a:r>
          </a:p>
          <a:p>
            <a:pPr lvl="1">
              <a:lnSpc>
                <a:spcPct val="100000"/>
              </a:lnSpc>
              <a:spcBef>
                <a:spcPts val="0"/>
              </a:spcBef>
              <a:spcAft>
                <a:spcPts val="600"/>
              </a:spcAft>
            </a:pPr>
            <a:r>
              <a:rPr lang="en-US" dirty="0">
                <a:solidFill>
                  <a:schemeClr val="accent2">
                    <a:lumMod val="75000"/>
                  </a:schemeClr>
                </a:solidFill>
              </a:rPr>
              <a:t>Staff in state and local health departments, especially </a:t>
            </a:r>
            <a:r>
              <a:rPr lang="en-US" dirty="0" smtClean="0">
                <a:solidFill>
                  <a:schemeClr val="accent2">
                    <a:lumMod val="75000"/>
                  </a:schemeClr>
                </a:solidFill>
              </a:rPr>
              <a:t>(but not only!) in </a:t>
            </a:r>
            <a:r>
              <a:rPr lang="en-US" dirty="0">
                <a:solidFill>
                  <a:schemeClr val="accent2">
                    <a:lumMod val="75000"/>
                  </a:schemeClr>
                </a:solidFill>
              </a:rPr>
              <a:t>jurisdictions participating in YRBS</a:t>
            </a:r>
          </a:p>
          <a:p>
            <a:pPr lvl="1">
              <a:lnSpc>
                <a:spcPct val="100000"/>
              </a:lnSpc>
              <a:spcBef>
                <a:spcPts val="0"/>
              </a:spcBef>
              <a:spcAft>
                <a:spcPts val="600"/>
              </a:spcAft>
            </a:pPr>
            <a:endParaRPr lang="en-US" dirty="0" smtClean="0"/>
          </a:p>
        </p:txBody>
      </p:sp>
      <p:pic>
        <p:nvPicPr>
          <p:cNvPr id="7" name="Picture 6"/>
          <p:cNvPicPr>
            <a:picLocks noChangeAspect="1"/>
          </p:cNvPicPr>
          <p:nvPr/>
        </p:nvPicPr>
        <p:blipFill rotWithShape="1">
          <a:blip r:embed="rId3"/>
          <a:srcRect l="23372" t="11718" r="27774" b="15937"/>
          <a:stretch/>
        </p:blipFill>
        <p:spPr>
          <a:xfrm>
            <a:off x="3122579" y="1485086"/>
            <a:ext cx="5853781" cy="4722357"/>
          </a:xfrm>
          <a:prstGeom prst="rect">
            <a:avLst/>
          </a:prstGeom>
          <a:ln>
            <a:solidFill>
              <a:schemeClr val="tx1"/>
            </a:solidFill>
          </a:ln>
        </p:spPr>
      </p:pic>
      <p:sp>
        <p:nvSpPr>
          <p:cNvPr id="2" name="Slide Number Placeholder 1"/>
          <p:cNvSpPr>
            <a:spLocks noGrp="1"/>
          </p:cNvSpPr>
          <p:nvPr>
            <p:ph type="sldNum" sz="quarter" idx="12"/>
          </p:nvPr>
        </p:nvSpPr>
        <p:spPr/>
        <p:txBody>
          <a:bodyPr/>
          <a:lstStyle/>
          <a:p>
            <a:fld id="{3E134AC8-9CD7-4D75-BC8E-6232A3D7BE76}" type="slidenum">
              <a:rPr lang="en-US" smtClean="0"/>
              <a:pPr/>
              <a:t>6</a:t>
            </a:fld>
            <a:endParaRPr lang="en-US" dirty="0"/>
          </a:p>
        </p:txBody>
      </p:sp>
    </p:spTree>
    <p:extLst>
      <p:ext uri="{BB962C8B-B14F-4D97-AF65-F5344CB8AC3E}">
        <p14:creationId xmlns:p14="http://schemas.microsoft.com/office/powerpoint/2010/main" val="271476494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174542"/>
            <a:ext cx="6931152" cy="1006474"/>
          </a:xfrm>
        </p:spPr>
        <p:txBody>
          <a:bodyPr>
            <a:normAutofit/>
          </a:bodyPr>
          <a:lstStyle/>
          <a:p>
            <a:r>
              <a:rPr lang="en-US" dirty="0" smtClean="0"/>
              <a:t>Dimensions	</a:t>
            </a:r>
            <a:endParaRPr lang="en-US" dirty="0"/>
          </a:p>
        </p:txBody>
      </p:sp>
      <p:sp>
        <p:nvSpPr>
          <p:cNvPr id="5" name="Content Placeholder 4"/>
          <p:cNvSpPr>
            <a:spLocks noGrp="1"/>
          </p:cNvSpPr>
          <p:nvPr>
            <p:ph idx="1"/>
          </p:nvPr>
        </p:nvSpPr>
        <p:spPr>
          <a:xfrm>
            <a:off x="457200" y="1580939"/>
            <a:ext cx="8229600" cy="4732211"/>
          </a:xfrm>
        </p:spPr>
        <p:txBody>
          <a:bodyPr numCol="1">
            <a:noAutofit/>
          </a:bodyPr>
          <a:lstStyle/>
          <a:p>
            <a:r>
              <a:rPr lang="en-US" sz="2400" dirty="0" smtClean="0">
                <a:solidFill>
                  <a:srgbClr val="C00000"/>
                </a:solidFill>
              </a:rPr>
              <a:t>Three SPGs (sexual partnering groups):</a:t>
            </a:r>
            <a:endParaRPr lang="en-US" sz="2400" dirty="0" smtClean="0"/>
          </a:p>
          <a:p>
            <a:pPr lvl="4"/>
            <a:r>
              <a:rPr lang="en-US" sz="2400" dirty="0" smtClean="0"/>
              <a:t>MSM (males who have sex with males)	</a:t>
            </a:r>
          </a:p>
          <a:p>
            <a:pPr lvl="4"/>
            <a:r>
              <a:rPr lang="en-US" sz="2400" dirty="0"/>
              <a:t>MSF (males who have sex with </a:t>
            </a:r>
            <a:r>
              <a:rPr lang="en-US" sz="2400" dirty="0" smtClean="0"/>
              <a:t>females only)</a:t>
            </a:r>
          </a:p>
          <a:p>
            <a:pPr lvl="4"/>
            <a:r>
              <a:rPr lang="en-US" sz="2400" dirty="0"/>
              <a:t>FSM </a:t>
            </a:r>
            <a:r>
              <a:rPr lang="en-US" sz="2400" dirty="0" smtClean="0"/>
              <a:t>(females </a:t>
            </a:r>
            <a:r>
              <a:rPr lang="en-US" sz="2400" dirty="0"/>
              <a:t>who have sex with males</a:t>
            </a:r>
            <a:r>
              <a:rPr lang="en-US" sz="2400" dirty="0" smtClean="0"/>
              <a:t>)</a:t>
            </a:r>
          </a:p>
          <a:p>
            <a:pPr marL="914400" lvl="4" indent="0">
              <a:buNone/>
            </a:pPr>
            <a:endParaRPr lang="en-US" sz="2400" dirty="0" smtClean="0"/>
          </a:p>
          <a:p>
            <a:r>
              <a:rPr lang="en-US" sz="2400" dirty="0" smtClean="0">
                <a:solidFill>
                  <a:srgbClr val="C00000"/>
                </a:solidFill>
              </a:rPr>
              <a:t>Three age groups</a:t>
            </a:r>
          </a:p>
          <a:p>
            <a:pPr lvl="4"/>
            <a:r>
              <a:rPr lang="en-US" sz="2400" dirty="0" smtClean="0">
                <a:solidFill>
                  <a:schemeClr val="tx1"/>
                </a:solidFill>
              </a:rPr>
              <a:t>13-15 year olds</a:t>
            </a:r>
          </a:p>
          <a:p>
            <a:pPr lvl="4"/>
            <a:r>
              <a:rPr lang="en-US" sz="2400" dirty="0" smtClean="0">
                <a:solidFill>
                  <a:schemeClr val="tx1"/>
                </a:solidFill>
              </a:rPr>
              <a:t>16-17 year olds</a:t>
            </a:r>
          </a:p>
          <a:p>
            <a:pPr lvl="4"/>
            <a:r>
              <a:rPr lang="en-US" sz="2400" dirty="0" smtClean="0">
                <a:solidFill>
                  <a:schemeClr val="tx1"/>
                </a:solidFill>
              </a:rPr>
              <a:t>18 year olds</a:t>
            </a:r>
          </a:p>
          <a:p>
            <a:pPr marL="914400" lvl="4" indent="0">
              <a:buNone/>
            </a:pPr>
            <a:endParaRPr lang="en-US" sz="2400" dirty="0">
              <a:solidFill>
                <a:schemeClr val="tx1"/>
              </a:solidFill>
            </a:endParaRPr>
          </a:p>
        </p:txBody>
      </p:sp>
      <p:sp>
        <p:nvSpPr>
          <p:cNvPr id="2" name="Slide Number Placeholder 1"/>
          <p:cNvSpPr>
            <a:spLocks noGrp="1"/>
          </p:cNvSpPr>
          <p:nvPr>
            <p:ph type="sldNum" sz="quarter" idx="12"/>
          </p:nvPr>
        </p:nvSpPr>
        <p:spPr/>
        <p:txBody>
          <a:bodyPr/>
          <a:lstStyle/>
          <a:p>
            <a:fld id="{3E134AC8-9CD7-4D75-BC8E-6232A3D7BE76}" type="slidenum">
              <a:rPr lang="en-US" smtClean="0"/>
              <a:pPr/>
              <a:t>7</a:t>
            </a:fld>
            <a:endParaRPr lang="en-US" dirty="0"/>
          </a:p>
        </p:txBody>
      </p:sp>
      <p:sp>
        <p:nvSpPr>
          <p:cNvPr id="3" name="TextBox 2"/>
          <p:cNvSpPr txBox="1"/>
          <p:nvPr/>
        </p:nvSpPr>
        <p:spPr>
          <a:xfrm>
            <a:off x="4533088" y="3784057"/>
            <a:ext cx="3422732" cy="1723549"/>
          </a:xfrm>
          <a:prstGeom prst="rect">
            <a:avLst/>
          </a:prstGeom>
          <a:noFill/>
        </p:spPr>
        <p:txBody>
          <a:bodyPr wrap="none" rtlCol="0">
            <a:spAutoFit/>
          </a:bodyPr>
          <a:lstStyle/>
          <a:p>
            <a:pPr marL="342900" indent="-342900">
              <a:buFont typeface="Arial" panose="020B0604020202020204" pitchFamily="34" charset="0"/>
              <a:buChar char="•"/>
            </a:pPr>
            <a:r>
              <a:rPr lang="en-US" sz="2400" dirty="0">
                <a:solidFill>
                  <a:srgbClr val="C00000"/>
                </a:solidFill>
              </a:rPr>
              <a:t>Three infections:</a:t>
            </a:r>
          </a:p>
          <a:p>
            <a:pPr marL="1257300" lvl="2" indent="-342900">
              <a:spcAft>
                <a:spcPts val="600"/>
              </a:spcAft>
              <a:buFont typeface="Arial" panose="020B0604020202020204" pitchFamily="34" charset="0"/>
              <a:buChar char="•"/>
            </a:pPr>
            <a:r>
              <a:rPr lang="en-US" sz="2400" dirty="0"/>
              <a:t>Gonorrhea</a:t>
            </a:r>
          </a:p>
          <a:p>
            <a:pPr marL="1257300" lvl="2" indent="-342900">
              <a:spcAft>
                <a:spcPts val="600"/>
              </a:spcAft>
              <a:buFont typeface="Arial" panose="020B0604020202020204" pitchFamily="34" charset="0"/>
              <a:buChar char="•"/>
            </a:pPr>
            <a:r>
              <a:rPr lang="en-US" sz="2400" dirty="0"/>
              <a:t>Chlamydia</a:t>
            </a:r>
          </a:p>
          <a:p>
            <a:pPr marL="1257300" lvl="2" indent="-342900">
              <a:spcAft>
                <a:spcPts val="600"/>
              </a:spcAft>
              <a:buFont typeface="Arial" panose="020B0604020202020204" pitchFamily="34" charset="0"/>
              <a:buChar char="•"/>
            </a:pPr>
            <a:r>
              <a:rPr lang="en-US" sz="2400" dirty="0"/>
              <a:t>HIV (MSM only</a:t>
            </a:r>
            <a:r>
              <a:rPr lang="en-US" sz="2400" dirty="0" smtClean="0"/>
              <a:t>)</a:t>
            </a:r>
            <a:endParaRPr lang="en-US" sz="2400" dirty="0"/>
          </a:p>
        </p:txBody>
      </p:sp>
    </p:spTree>
    <p:extLst>
      <p:ext uri="{BB962C8B-B14F-4D97-AF65-F5344CB8AC3E}">
        <p14:creationId xmlns:p14="http://schemas.microsoft.com/office/powerpoint/2010/main" val="280499702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174542"/>
            <a:ext cx="6931152" cy="1006474"/>
          </a:xfrm>
        </p:spPr>
        <p:txBody>
          <a:bodyPr>
            <a:normAutofit/>
          </a:bodyPr>
          <a:lstStyle/>
          <a:p>
            <a:r>
              <a:rPr lang="en-US" dirty="0" smtClean="0"/>
              <a:t>Basic structure</a:t>
            </a:r>
            <a:endParaRPr lang="en-US" dirty="0"/>
          </a:p>
        </p:txBody>
      </p:sp>
      <p:sp>
        <p:nvSpPr>
          <p:cNvPr id="5" name="Content Placeholder 4"/>
          <p:cNvSpPr>
            <a:spLocks noGrp="1"/>
          </p:cNvSpPr>
          <p:nvPr>
            <p:ph idx="1"/>
          </p:nvPr>
        </p:nvSpPr>
        <p:spPr>
          <a:xfrm>
            <a:off x="622571" y="1619851"/>
            <a:ext cx="8229600" cy="4732211"/>
          </a:xfrm>
        </p:spPr>
        <p:txBody>
          <a:bodyPr>
            <a:normAutofit/>
          </a:bodyPr>
          <a:lstStyle/>
          <a:p>
            <a:r>
              <a:rPr lang="en-US" dirty="0" smtClean="0">
                <a:solidFill>
                  <a:srgbClr val="C00000"/>
                </a:solidFill>
              </a:rPr>
              <a:t>Number of incident STI cases per year is a function of:</a:t>
            </a:r>
          </a:p>
          <a:p>
            <a:endParaRPr lang="en-US" sz="900" dirty="0" smtClean="0">
              <a:solidFill>
                <a:srgbClr val="C00000"/>
              </a:solidFill>
            </a:endParaRPr>
          </a:p>
          <a:p>
            <a:pPr lvl="2"/>
            <a:r>
              <a:rPr lang="en-US" sz="2400" dirty="0" smtClean="0"/>
              <a:t># susceptible, sexually active individuals</a:t>
            </a:r>
          </a:p>
          <a:p>
            <a:pPr lvl="2"/>
            <a:r>
              <a:rPr lang="en-US" sz="2400" dirty="0" smtClean="0"/>
              <a:t>Mean # of sexual partners per person per year</a:t>
            </a:r>
          </a:p>
          <a:p>
            <a:pPr lvl="2"/>
            <a:r>
              <a:rPr lang="en-US" sz="2400" dirty="0" smtClean="0"/>
              <a:t>Mean # of sexual acts with those partners</a:t>
            </a:r>
          </a:p>
          <a:p>
            <a:pPr lvl="2"/>
            <a:r>
              <a:rPr lang="en-US" sz="2400" dirty="0" smtClean="0"/>
              <a:t>Level of condom use during those acts</a:t>
            </a:r>
          </a:p>
          <a:p>
            <a:pPr lvl="2"/>
            <a:r>
              <a:rPr lang="en-US" sz="2400" dirty="0" smtClean="0"/>
              <a:t>Prob. that partner has the STI in question</a:t>
            </a:r>
          </a:p>
          <a:p>
            <a:pPr lvl="2"/>
            <a:r>
              <a:rPr lang="en-US" sz="2400" dirty="0" smtClean="0"/>
              <a:t>Prob. that transmission happens given infected partner</a:t>
            </a:r>
          </a:p>
          <a:p>
            <a:pPr lvl="2"/>
            <a:endParaRPr lang="en-US" sz="2400" dirty="0"/>
          </a:p>
          <a:p>
            <a:r>
              <a:rPr lang="en-US" dirty="0" smtClean="0">
                <a:solidFill>
                  <a:srgbClr val="C00000"/>
                </a:solidFill>
              </a:rPr>
              <a:t>Put together through a classic “Bernoulli” equation</a:t>
            </a:r>
            <a:endParaRPr lang="en-US" dirty="0"/>
          </a:p>
          <a:p>
            <a:endParaRPr lang="en-US" dirty="0" smtClean="0">
              <a:solidFill>
                <a:srgbClr val="C00000"/>
              </a:solidFill>
            </a:endParaRPr>
          </a:p>
        </p:txBody>
      </p:sp>
      <p:sp>
        <p:nvSpPr>
          <p:cNvPr id="2" name="Slide Number Placeholder 1"/>
          <p:cNvSpPr>
            <a:spLocks noGrp="1"/>
          </p:cNvSpPr>
          <p:nvPr>
            <p:ph type="sldNum" sz="quarter" idx="12"/>
          </p:nvPr>
        </p:nvSpPr>
        <p:spPr/>
        <p:txBody>
          <a:bodyPr/>
          <a:lstStyle/>
          <a:p>
            <a:fld id="{3E134AC8-9CD7-4D75-BC8E-6232A3D7BE76}" type="slidenum">
              <a:rPr lang="en-US" smtClean="0"/>
              <a:pPr/>
              <a:t>8</a:t>
            </a:fld>
            <a:endParaRPr lang="en-US" dirty="0"/>
          </a:p>
        </p:txBody>
      </p:sp>
    </p:spTree>
    <p:extLst>
      <p:ext uri="{BB962C8B-B14F-4D97-AF65-F5344CB8AC3E}">
        <p14:creationId xmlns:p14="http://schemas.microsoft.com/office/powerpoint/2010/main" val="245007537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174542"/>
            <a:ext cx="6931152" cy="1006474"/>
          </a:xfrm>
        </p:spPr>
        <p:txBody>
          <a:bodyPr>
            <a:normAutofit/>
          </a:bodyPr>
          <a:lstStyle/>
          <a:p>
            <a:r>
              <a:rPr lang="en-US" dirty="0" smtClean="0"/>
              <a:t>Deeper dive: partners per year</a:t>
            </a:r>
            <a:endParaRPr lang="en-US" dirty="0"/>
          </a:p>
        </p:txBody>
      </p:sp>
      <p:sp>
        <p:nvSpPr>
          <p:cNvPr id="5" name="Content Placeholder 4"/>
          <p:cNvSpPr>
            <a:spLocks noGrp="1"/>
          </p:cNvSpPr>
          <p:nvPr>
            <p:ph idx="1"/>
          </p:nvPr>
        </p:nvSpPr>
        <p:spPr>
          <a:xfrm>
            <a:off x="622571" y="1619851"/>
            <a:ext cx="8229600" cy="4732211"/>
          </a:xfrm>
        </p:spPr>
        <p:txBody>
          <a:bodyPr>
            <a:normAutofit lnSpcReduction="10000"/>
          </a:bodyPr>
          <a:lstStyle/>
          <a:p>
            <a:pPr marL="457200" lvl="2" indent="0">
              <a:buSzPts val="2000"/>
              <a:buNone/>
            </a:pPr>
            <a:r>
              <a:rPr lang="en-US" sz="2800" dirty="0"/>
              <a:t>Mean # of sexual partners per person per </a:t>
            </a:r>
            <a:r>
              <a:rPr lang="en-US" sz="2800" dirty="0" smtClean="0"/>
              <a:t>year</a:t>
            </a:r>
          </a:p>
          <a:p>
            <a:pPr lvl="2">
              <a:buSzPts val="2000"/>
            </a:pPr>
            <a:r>
              <a:rPr lang="en-US" sz="2400" dirty="0" smtClean="0">
                <a:solidFill>
                  <a:srgbClr val="C00000"/>
                </a:solidFill>
                <a:latin typeface="Calibri" panose="020F0502020204030204" pitchFamily="34" charset="0"/>
              </a:rPr>
              <a:t>Needed since the model has a one-year time horizon</a:t>
            </a:r>
            <a:endParaRPr lang="en-US" dirty="0">
              <a:solidFill>
                <a:srgbClr val="C00000"/>
              </a:solidFill>
              <a:latin typeface="Calibri" panose="020F0502020204030204" pitchFamily="34" charset="0"/>
            </a:endParaRPr>
          </a:p>
          <a:p>
            <a:pPr lvl="2">
              <a:buSzPts val="2000"/>
            </a:pPr>
            <a:endParaRPr lang="en-US" sz="2800" dirty="0" smtClean="0">
              <a:solidFill>
                <a:srgbClr val="C00000"/>
              </a:solidFill>
              <a:latin typeface="Calibri" panose="020F0502020204030204" pitchFamily="34" charset="0"/>
            </a:endParaRPr>
          </a:p>
          <a:p>
            <a:pPr marL="457200" lvl="2" indent="0">
              <a:buSzPts val="2000"/>
              <a:buNone/>
            </a:pPr>
            <a:r>
              <a:rPr lang="en-US" sz="2800" dirty="0" smtClean="0">
                <a:solidFill>
                  <a:schemeClr val="tx1"/>
                </a:solidFill>
              </a:rPr>
              <a:t>Inputs from YRBS are:</a:t>
            </a:r>
          </a:p>
          <a:p>
            <a:pPr lvl="2"/>
            <a:r>
              <a:rPr lang="en-US" sz="2300" dirty="0" smtClean="0">
                <a:solidFill>
                  <a:srgbClr val="C00000"/>
                </a:solidFill>
              </a:rPr>
              <a:t>Current age</a:t>
            </a:r>
          </a:p>
          <a:p>
            <a:pPr lvl="2"/>
            <a:r>
              <a:rPr lang="en-US" sz="2300" dirty="0" smtClean="0">
                <a:solidFill>
                  <a:srgbClr val="C00000"/>
                </a:solidFill>
              </a:rPr>
              <a:t>Year of first sexual intercourse</a:t>
            </a:r>
          </a:p>
          <a:p>
            <a:pPr lvl="2"/>
            <a:r>
              <a:rPr lang="en-US" sz="2300" dirty="0" smtClean="0">
                <a:solidFill>
                  <a:srgbClr val="C00000"/>
                </a:solidFill>
              </a:rPr>
              <a:t>Lifetime number of partners</a:t>
            </a:r>
          </a:p>
          <a:p>
            <a:pPr marL="457200" lvl="2" indent="0">
              <a:buNone/>
            </a:pPr>
            <a:endParaRPr lang="en-US" sz="1600" dirty="0" smtClean="0">
              <a:solidFill>
                <a:srgbClr val="C00000"/>
              </a:solidFill>
            </a:endParaRPr>
          </a:p>
          <a:p>
            <a:pPr marL="457200" lvl="2" indent="0">
              <a:buNone/>
            </a:pPr>
            <a:endParaRPr lang="en-US" sz="1600" dirty="0" smtClean="0">
              <a:solidFill>
                <a:srgbClr val="C00000"/>
              </a:solidFill>
            </a:endParaRPr>
          </a:p>
          <a:p>
            <a:pPr marL="457200" lvl="2" indent="0">
              <a:buNone/>
            </a:pPr>
            <a:r>
              <a:rPr lang="en-US" sz="2800" dirty="0" smtClean="0">
                <a:solidFill>
                  <a:schemeClr val="tx1"/>
                </a:solidFill>
              </a:rPr>
              <a:t>The tool takes care of all of the magic behind the scenes</a:t>
            </a:r>
          </a:p>
        </p:txBody>
      </p:sp>
      <p:sp>
        <p:nvSpPr>
          <p:cNvPr id="2" name="Slide Number Placeholder 1"/>
          <p:cNvSpPr>
            <a:spLocks noGrp="1"/>
          </p:cNvSpPr>
          <p:nvPr>
            <p:ph type="sldNum" sz="quarter" idx="12"/>
          </p:nvPr>
        </p:nvSpPr>
        <p:spPr/>
        <p:txBody>
          <a:bodyPr/>
          <a:lstStyle/>
          <a:p>
            <a:fld id="{3E134AC8-9CD7-4D75-BC8E-6232A3D7BE76}" type="slidenum">
              <a:rPr lang="en-US" smtClean="0"/>
              <a:pPr/>
              <a:t>9</a:t>
            </a:fld>
            <a:endParaRPr lang="en-US" dirty="0"/>
          </a:p>
        </p:txBody>
      </p:sp>
    </p:spTree>
    <p:extLst>
      <p:ext uri="{BB962C8B-B14F-4D97-AF65-F5344CB8AC3E}">
        <p14:creationId xmlns:p14="http://schemas.microsoft.com/office/powerpoint/2010/main" val="3763464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174542"/>
            <a:ext cx="6931152" cy="1006474"/>
          </a:xfrm>
        </p:spPr>
        <p:txBody>
          <a:bodyPr>
            <a:normAutofit/>
          </a:bodyPr>
          <a:lstStyle/>
          <a:p>
            <a:r>
              <a:rPr lang="en-US" dirty="0" smtClean="0"/>
              <a:t>Full list of inputs per jurisdiction</a:t>
            </a:r>
            <a:endParaRPr lang="en-US" dirty="0"/>
          </a:p>
        </p:txBody>
      </p:sp>
      <p:sp>
        <p:nvSpPr>
          <p:cNvPr id="5" name="Content Placeholder 4"/>
          <p:cNvSpPr>
            <a:spLocks noGrp="1"/>
          </p:cNvSpPr>
          <p:nvPr>
            <p:ph idx="1"/>
          </p:nvPr>
        </p:nvSpPr>
        <p:spPr>
          <a:xfrm>
            <a:off x="505840" y="1435023"/>
            <a:ext cx="8229600" cy="4732211"/>
          </a:xfrm>
        </p:spPr>
        <p:txBody>
          <a:bodyPr>
            <a:noAutofit/>
          </a:bodyPr>
          <a:lstStyle/>
          <a:p>
            <a:pPr marL="0" indent="0">
              <a:buSzPts val="2000"/>
              <a:buNone/>
            </a:pPr>
            <a:r>
              <a:rPr lang="en-US" sz="2400" dirty="0" smtClean="0">
                <a:solidFill>
                  <a:schemeClr val="tx1"/>
                </a:solidFill>
              </a:rPr>
              <a:t>Demographics</a:t>
            </a:r>
          </a:p>
          <a:p>
            <a:pPr>
              <a:buSzPts val="2000"/>
            </a:pPr>
            <a:r>
              <a:rPr lang="en-US" sz="2000" dirty="0" smtClean="0">
                <a:solidFill>
                  <a:srgbClr val="00B050"/>
                </a:solidFill>
              </a:rPr>
              <a:t>Size of school-attending population, by age and sex</a:t>
            </a:r>
          </a:p>
          <a:p>
            <a:pPr>
              <a:buSzPts val="2000"/>
            </a:pPr>
            <a:r>
              <a:rPr lang="en-US" sz="2000" dirty="0" smtClean="0">
                <a:solidFill>
                  <a:srgbClr val="00B050"/>
                </a:solidFill>
              </a:rPr>
              <a:t>Size of 13-18-year old population by age and sex</a:t>
            </a:r>
          </a:p>
          <a:p>
            <a:pPr>
              <a:buSzPts val="2000"/>
            </a:pPr>
            <a:endParaRPr lang="en-US" sz="2000" dirty="0" smtClean="0">
              <a:solidFill>
                <a:srgbClr val="00B050"/>
              </a:solidFill>
            </a:endParaRPr>
          </a:p>
          <a:p>
            <a:pPr marL="0" indent="0">
              <a:buSzPts val="2000"/>
              <a:buNone/>
            </a:pPr>
            <a:r>
              <a:rPr lang="en-US" sz="2400" dirty="0" smtClean="0">
                <a:solidFill>
                  <a:schemeClr val="tx1"/>
                </a:solidFill>
              </a:rPr>
              <a:t>Sexual behavior</a:t>
            </a:r>
          </a:p>
          <a:p>
            <a:pPr>
              <a:buSzPts val="2000"/>
            </a:pPr>
            <a:r>
              <a:rPr lang="en-US" sz="2000" dirty="0" smtClean="0">
                <a:solidFill>
                  <a:srgbClr val="00B050"/>
                </a:solidFill>
              </a:rPr>
              <a:t>Proportion of students who have had sexual intercourse, by age and SPG</a:t>
            </a:r>
          </a:p>
          <a:p>
            <a:pPr>
              <a:buSzPts val="2000"/>
            </a:pPr>
            <a:r>
              <a:rPr lang="en-US" sz="2000" dirty="0" smtClean="0">
                <a:solidFill>
                  <a:srgbClr val="00B050"/>
                </a:solidFill>
              </a:rPr>
              <a:t>Mean number of new partners per year OR mean lifetime number of partners, by current age and age of first sex</a:t>
            </a:r>
          </a:p>
          <a:p>
            <a:pPr>
              <a:buSzPts val="2000"/>
            </a:pPr>
            <a:r>
              <a:rPr lang="en-US" sz="2000" dirty="0" smtClean="0">
                <a:solidFill>
                  <a:srgbClr val="C00000"/>
                </a:solidFill>
              </a:rPr>
              <a:t>Mean number of coital acts per partnership, by age and SPG</a:t>
            </a:r>
          </a:p>
          <a:p>
            <a:pPr>
              <a:buSzPts val="2000"/>
            </a:pPr>
            <a:r>
              <a:rPr lang="en-US" sz="2000" dirty="0" smtClean="0">
                <a:solidFill>
                  <a:srgbClr val="00B050"/>
                </a:solidFill>
              </a:rPr>
              <a:t>Probability of condom use by age and SPG</a:t>
            </a:r>
          </a:p>
          <a:p>
            <a:pPr>
              <a:buSzPts val="2000"/>
            </a:pPr>
            <a:endParaRPr lang="en-US" sz="2000" dirty="0">
              <a:solidFill>
                <a:srgbClr val="00B050"/>
              </a:solidFill>
            </a:endParaRPr>
          </a:p>
          <a:p>
            <a:pPr marL="0" indent="0">
              <a:buSzPts val="2000"/>
              <a:buNone/>
            </a:pPr>
            <a:r>
              <a:rPr lang="en-US" sz="2400" dirty="0">
                <a:solidFill>
                  <a:schemeClr val="tx1"/>
                </a:solidFill>
              </a:rPr>
              <a:t>Clinical</a:t>
            </a:r>
          </a:p>
          <a:p>
            <a:pPr>
              <a:buSzPts val="2000"/>
            </a:pPr>
            <a:r>
              <a:rPr lang="en-US" sz="2000" dirty="0">
                <a:solidFill>
                  <a:srgbClr val="00B050"/>
                </a:solidFill>
              </a:rPr>
              <a:t>Annual diagnoses by age, sex </a:t>
            </a:r>
            <a:r>
              <a:rPr lang="en-US" sz="2000" dirty="0">
                <a:solidFill>
                  <a:srgbClr val="C00000"/>
                </a:solidFill>
              </a:rPr>
              <a:t>and </a:t>
            </a:r>
            <a:r>
              <a:rPr lang="en-US" sz="2000" dirty="0" smtClean="0">
                <a:solidFill>
                  <a:srgbClr val="C00000"/>
                </a:solidFill>
              </a:rPr>
              <a:t>SPG</a:t>
            </a:r>
            <a:endParaRPr lang="en-US" sz="2000" dirty="0">
              <a:solidFill>
                <a:srgbClr val="C00000"/>
              </a:solidFill>
            </a:endParaRPr>
          </a:p>
        </p:txBody>
      </p:sp>
      <p:sp>
        <p:nvSpPr>
          <p:cNvPr id="2" name="Slide Number Placeholder 1"/>
          <p:cNvSpPr>
            <a:spLocks noGrp="1"/>
          </p:cNvSpPr>
          <p:nvPr>
            <p:ph type="sldNum" sz="quarter" idx="12"/>
          </p:nvPr>
        </p:nvSpPr>
        <p:spPr/>
        <p:txBody>
          <a:bodyPr/>
          <a:lstStyle/>
          <a:p>
            <a:fld id="{3E134AC8-9CD7-4D75-BC8E-6232A3D7BE76}" type="slidenum">
              <a:rPr lang="en-US" smtClean="0"/>
              <a:pPr/>
              <a:t>10</a:t>
            </a:fld>
            <a:endParaRPr lang="en-US" dirty="0"/>
          </a:p>
        </p:txBody>
      </p:sp>
    </p:spTree>
    <p:extLst>
      <p:ext uri="{BB962C8B-B14F-4D97-AF65-F5344CB8AC3E}">
        <p14:creationId xmlns:p14="http://schemas.microsoft.com/office/powerpoint/2010/main" val="144036212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174542"/>
            <a:ext cx="6931152" cy="1006474"/>
          </a:xfrm>
        </p:spPr>
        <p:txBody>
          <a:bodyPr>
            <a:normAutofit/>
          </a:bodyPr>
          <a:lstStyle/>
          <a:p>
            <a:r>
              <a:rPr lang="en-US" dirty="0" smtClean="0"/>
              <a:t>Standard inputs</a:t>
            </a:r>
            <a:endParaRPr lang="en-US" dirty="0"/>
          </a:p>
        </p:txBody>
      </p:sp>
      <p:sp>
        <p:nvSpPr>
          <p:cNvPr id="5" name="Content Placeholder 4"/>
          <p:cNvSpPr>
            <a:spLocks noGrp="1"/>
          </p:cNvSpPr>
          <p:nvPr>
            <p:ph idx="1"/>
          </p:nvPr>
        </p:nvSpPr>
        <p:spPr>
          <a:xfrm>
            <a:off x="622571" y="1619851"/>
            <a:ext cx="8229600" cy="4732211"/>
          </a:xfrm>
        </p:spPr>
        <p:txBody>
          <a:bodyPr>
            <a:noAutofit/>
          </a:bodyPr>
          <a:lstStyle/>
          <a:p>
            <a:pPr>
              <a:buSzPts val="2000"/>
            </a:pPr>
            <a:endParaRPr lang="en-US" sz="2000" dirty="0" smtClean="0">
              <a:solidFill>
                <a:srgbClr val="00B050"/>
              </a:solidFill>
            </a:endParaRPr>
          </a:p>
          <a:p>
            <a:pPr>
              <a:buSzPts val="2000"/>
            </a:pPr>
            <a:r>
              <a:rPr lang="en-US" sz="2400" dirty="0" smtClean="0">
                <a:solidFill>
                  <a:srgbClr val="C00000"/>
                </a:solidFill>
              </a:rPr>
              <a:t>Per-act transmission probability</a:t>
            </a:r>
          </a:p>
          <a:p>
            <a:pPr>
              <a:buSzPts val="2000"/>
            </a:pPr>
            <a:r>
              <a:rPr lang="en-US" sz="2400" dirty="0" smtClean="0">
                <a:solidFill>
                  <a:srgbClr val="C00000"/>
                </a:solidFill>
              </a:rPr>
              <a:t>Proportion of infections diagnosed</a:t>
            </a:r>
          </a:p>
          <a:p>
            <a:pPr>
              <a:buSzPts val="2000"/>
            </a:pPr>
            <a:r>
              <a:rPr lang="en-US" sz="2400" dirty="0" smtClean="0">
                <a:solidFill>
                  <a:srgbClr val="C00000"/>
                </a:solidFill>
              </a:rPr>
              <a:t>Mean duration of infection (for GC and CT)</a:t>
            </a:r>
          </a:p>
          <a:p>
            <a:pPr>
              <a:buSzPts val="2000"/>
            </a:pPr>
            <a:r>
              <a:rPr lang="en-US" sz="2400" dirty="0" smtClean="0">
                <a:solidFill>
                  <a:srgbClr val="C00000"/>
                </a:solidFill>
              </a:rPr>
              <a:t>Ratio of incidence to prevalence (for HIV)</a:t>
            </a:r>
          </a:p>
          <a:p>
            <a:pPr marL="0" indent="0">
              <a:buSzPts val="2000"/>
              <a:buNone/>
            </a:pPr>
            <a:endParaRPr lang="en-US" sz="2400" dirty="0" smtClean="0">
              <a:solidFill>
                <a:srgbClr val="00B050"/>
              </a:solidFill>
            </a:endParaRPr>
          </a:p>
        </p:txBody>
      </p:sp>
      <p:sp>
        <p:nvSpPr>
          <p:cNvPr id="2" name="Slide Number Placeholder 1"/>
          <p:cNvSpPr>
            <a:spLocks noGrp="1"/>
          </p:cNvSpPr>
          <p:nvPr>
            <p:ph type="sldNum" sz="quarter" idx="12"/>
          </p:nvPr>
        </p:nvSpPr>
        <p:spPr/>
        <p:txBody>
          <a:bodyPr/>
          <a:lstStyle/>
          <a:p>
            <a:fld id="{3E134AC8-9CD7-4D75-BC8E-6232A3D7BE76}" type="slidenum">
              <a:rPr lang="en-US" smtClean="0"/>
              <a:pPr/>
              <a:t>11</a:t>
            </a:fld>
            <a:endParaRPr lang="en-US" dirty="0"/>
          </a:p>
        </p:txBody>
      </p:sp>
    </p:spTree>
    <p:extLst>
      <p:ext uri="{BB962C8B-B14F-4D97-AF65-F5344CB8AC3E}">
        <p14:creationId xmlns:p14="http://schemas.microsoft.com/office/powerpoint/2010/main" val="431856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174542"/>
            <a:ext cx="6931152" cy="1006474"/>
          </a:xfrm>
        </p:spPr>
        <p:txBody>
          <a:bodyPr>
            <a:normAutofit/>
          </a:bodyPr>
          <a:lstStyle/>
          <a:p>
            <a:r>
              <a:rPr lang="en-US" dirty="0" smtClean="0"/>
              <a:t>Baseline outputs</a:t>
            </a:r>
            <a:endParaRPr lang="en-US" dirty="0"/>
          </a:p>
        </p:txBody>
      </p:sp>
      <p:sp>
        <p:nvSpPr>
          <p:cNvPr id="5" name="Content Placeholder 4"/>
          <p:cNvSpPr>
            <a:spLocks noGrp="1"/>
          </p:cNvSpPr>
          <p:nvPr>
            <p:ph idx="1"/>
          </p:nvPr>
        </p:nvSpPr>
        <p:spPr>
          <a:xfrm>
            <a:off x="622571" y="1619851"/>
            <a:ext cx="8229600" cy="4732211"/>
          </a:xfrm>
        </p:spPr>
        <p:txBody>
          <a:bodyPr>
            <a:noAutofit/>
          </a:bodyPr>
          <a:lstStyle/>
          <a:p>
            <a:pPr>
              <a:buSzPts val="2000"/>
            </a:pPr>
            <a:r>
              <a:rPr lang="en-US" sz="2400" dirty="0" smtClean="0">
                <a:solidFill>
                  <a:schemeClr val="tx1"/>
                </a:solidFill>
              </a:rPr>
              <a:t>Number of new infections and diagnoses expected </a:t>
            </a:r>
            <a:r>
              <a:rPr lang="en-US" sz="2400" dirty="0" smtClean="0">
                <a:solidFill>
                  <a:schemeClr val="tx1"/>
                </a:solidFill>
              </a:rPr>
              <a:t>among high school-attending adolescents in the coming year, </a:t>
            </a:r>
            <a:r>
              <a:rPr lang="en-US" sz="2400" dirty="0" smtClean="0">
                <a:solidFill>
                  <a:schemeClr val="tx1"/>
                </a:solidFill>
              </a:rPr>
              <a:t>by</a:t>
            </a:r>
            <a:r>
              <a:rPr lang="en-US" sz="2400" dirty="0">
                <a:solidFill>
                  <a:schemeClr val="tx1"/>
                </a:solidFill>
              </a:rPr>
              <a:t> </a:t>
            </a:r>
            <a:r>
              <a:rPr lang="en-US" sz="2400" dirty="0" smtClean="0">
                <a:solidFill>
                  <a:schemeClr val="tx1"/>
                </a:solidFill>
              </a:rPr>
              <a:t>age and SPG</a:t>
            </a:r>
          </a:p>
        </p:txBody>
      </p:sp>
      <p:sp>
        <p:nvSpPr>
          <p:cNvPr id="2" name="Slide Number Placeholder 1"/>
          <p:cNvSpPr>
            <a:spLocks noGrp="1"/>
          </p:cNvSpPr>
          <p:nvPr>
            <p:ph type="sldNum" sz="quarter" idx="12"/>
          </p:nvPr>
        </p:nvSpPr>
        <p:spPr/>
        <p:txBody>
          <a:bodyPr/>
          <a:lstStyle/>
          <a:p>
            <a:fld id="{3E134AC8-9CD7-4D75-BC8E-6232A3D7BE76}" type="slidenum">
              <a:rPr lang="en-US" smtClean="0"/>
              <a:pPr/>
              <a:t>12</a:t>
            </a:fld>
            <a:endParaRPr lang="en-US" dirty="0"/>
          </a:p>
        </p:txBody>
      </p:sp>
    </p:spTree>
    <p:extLst>
      <p:ext uri="{BB962C8B-B14F-4D97-AF65-F5344CB8AC3E}">
        <p14:creationId xmlns:p14="http://schemas.microsoft.com/office/powerpoint/2010/main" val="31606953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174542"/>
            <a:ext cx="6931152" cy="1006474"/>
          </a:xfrm>
        </p:spPr>
        <p:txBody>
          <a:bodyPr>
            <a:normAutofit/>
          </a:bodyPr>
          <a:lstStyle/>
          <a:p>
            <a:r>
              <a:rPr lang="en-US" dirty="0" smtClean="0"/>
              <a:t>Behavioral changes</a:t>
            </a:r>
            <a:endParaRPr lang="en-US" dirty="0"/>
          </a:p>
        </p:txBody>
      </p:sp>
      <p:sp>
        <p:nvSpPr>
          <p:cNvPr id="5" name="Content Placeholder 4"/>
          <p:cNvSpPr>
            <a:spLocks noGrp="1"/>
          </p:cNvSpPr>
          <p:nvPr>
            <p:ph idx="1"/>
          </p:nvPr>
        </p:nvSpPr>
        <p:spPr>
          <a:xfrm>
            <a:off x="622571" y="1619851"/>
            <a:ext cx="8229600" cy="4732211"/>
          </a:xfrm>
        </p:spPr>
        <p:txBody>
          <a:bodyPr>
            <a:noAutofit/>
          </a:bodyPr>
          <a:lstStyle/>
          <a:p>
            <a:pPr>
              <a:buSzPts val="2000"/>
            </a:pPr>
            <a:r>
              <a:rPr lang="en-US" sz="2400" dirty="0" smtClean="0">
                <a:solidFill>
                  <a:srgbClr val="C00000"/>
                </a:solidFill>
              </a:rPr>
              <a:t>Users can explore changes in:</a:t>
            </a:r>
          </a:p>
          <a:p>
            <a:pPr lvl="1">
              <a:buSzPts val="2000"/>
            </a:pPr>
            <a:r>
              <a:rPr lang="en-US" sz="2000" dirty="0" smtClean="0">
                <a:solidFill>
                  <a:schemeClr val="tx1"/>
                </a:solidFill>
              </a:rPr>
              <a:t>Condom use</a:t>
            </a:r>
          </a:p>
          <a:p>
            <a:pPr lvl="1">
              <a:buSzPts val="2000"/>
            </a:pPr>
            <a:r>
              <a:rPr lang="en-US" sz="2000" dirty="0" smtClean="0">
                <a:solidFill>
                  <a:schemeClr val="tx1"/>
                </a:solidFill>
              </a:rPr>
              <a:t>Frequency of sex</a:t>
            </a:r>
          </a:p>
          <a:p>
            <a:pPr lvl="1">
              <a:buSzPts val="2000"/>
            </a:pPr>
            <a:endParaRPr lang="en-US" sz="2000" dirty="0">
              <a:solidFill>
                <a:schemeClr val="tx1"/>
              </a:solidFill>
            </a:endParaRPr>
          </a:p>
          <a:p>
            <a:pPr marL="233362" lvl="1" indent="0">
              <a:buSzPts val="2000"/>
              <a:buNone/>
            </a:pPr>
            <a:r>
              <a:rPr lang="en-US" dirty="0" smtClean="0">
                <a:solidFill>
                  <a:srgbClr val="C00000"/>
                </a:solidFill>
              </a:rPr>
              <a:t>Either across the board, or broken down by:</a:t>
            </a:r>
          </a:p>
          <a:p>
            <a:pPr lvl="1">
              <a:buSzPts val="2000"/>
            </a:pPr>
            <a:r>
              <a:rPr lang="en-US" sz="2000" dirty="0" smtClean="0">
                <a:solidFill>
                  <a:schemeClr val="tx1"/>
                </a:solidFill>
              </a:rPr>
              <a:t>SPG (sexual partnering group)</a:t>
            </a:r>
          </a:p>
          <a:p>
            <a:pPr lvl="1">
              <a:buSzPts val="2000"/>
            </a:pPr>
            <a:r>
              <a:rPr lang="en-US" sz="2000" dirty="0" smtClean="0">
                <a:solidFill>
                  <a:schemeClr val="tx1"/>
                </a:solidFill>
              </a:rPr>
              <a:t>Age</a:t>
            </a:r>
            <a:endParaRPr lang="en-US" sz="2000" dirty="0">
              <a:solidFill>
                <a:schemeClr val="tx1"/>
              </a:solidFill>
            </a:endParaRPr>
          </a:p>
          <a:p>
            <a:pPr lvl="1">
              <a:buSzPts val="2000"/>
            </a:pPr>
            <a:endParaRPr lang="en-US" sz="2000" dirty="0" smtClean="0">
              <a:solidFill>
                <a:schemeClr val="tx1"/>
              </a:solidFill>
            </a:endParaRPr>
          </a:p>
          <a:p>
            <a:pPr marL="233362" lvl="1" indent="0">
              <a:buSzPts val="2000"/>
              <a:buNone/>
            </a:pPr>
            <a:r>
              <a:rPr lang="en-US" dirty="0" smtClean="0">
                <a:solidFill>
                  <a:srgbClr val="C00000"/>
                </a:solidFill>
              </a:rPr>
              <a:t>Output:</a:t>
            </a:r>
          </a:p>
          <a:p>
            <a:pPr lvl="1">
              <a:buSzPts val="2000"/>
            </a:pPr>
            <a:r>
              <a:rPr lang="en-US" sz="2000" dirty="0" smtClean="0">
                <a:solidFill>
                  <a:srgbClr val="004990"/>
                </a:solidFill>
              </a:rPr>
              <a:t>Number and % of incident case averted (or added)</a:t>
            </a:r>
          </a:p>
        </p:txBody>
      </p:sp>
      <p:sp>
        <p:nvSpPr>
          <p:cNvPr id="2" name="Slide Number Placeholder 1"/>
          <p:cNvSpPr>
            <a:spLocks noGrp="1"/>
          </p:cNvSpPr>
          <p:nvPr>
            <p:ph type="sldNum" sz="quarter" idx="12"/>
          </p:nvPr>
        </p:nvSpPr>
        <p:spPr/>
        <p:txBody>
          <a:bodyPr/>
          <a:lstStyle/>
          <a:p>
            <a:fld id="{3E134AC8-9CD7-4D75-BC8E-6232A3D7BE76}" type="slidenum">
              <a:rPr lang="en-US" smtClean="0"/>
              <a:pPr/>
              <a:t>13</a:t>
            </a:fld>
            <a:endParaRPr lang="en-US" dirty="0"/>
          </a:p>
        </p:txBody>
      </p:sp>
    </p:spTree>
    <p:extLst>
      <p:ext uri="{BB962C8B-B14F-4D97-AF65-F5344CB8AC3E}">
        <p14:creationId xmlns:p14="http://schemas.microsoft.com/office/powerpoint/2010/main" val="414713927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Webinar structure</a:t>
            </a:r>
            <a:endParaRPr lang="en-US" dirty="0"/>
          </a:p>
        </p:txBody>
      </p:sp>
      <p:sp>
        <p:nvSpPr>
          <p:cNvPr id="3" name="Content Placeholder 2"/>
          <p:cNvSpPr>
            <a:spLocks noGrp="1"/>
          </p:cNvSpPr>
          <p:nvPr>
            <p:ph idx="1"/>
          </p:nvPr>
        </p:nvSpPr>
        <p:spPr>
          <a:xfrm>
            <a:off x="457200" y="1809344"/>
            <a:ext cx="8229600" cy="4571999"/>
          </a:xfrm>
        </p:spPr>
        <p:txBody>
          <a:bodyPr/>
          <a:lstStyle/>
          <a:p>
            <a:pPr marL="690562" lvl="1" indent="-457200">
              <a:lnSpc>
                <a:spcPct val="100000"/>
              </a:lnSpc>
              <a:spcBef>
                <a:spcPts val="0"/>
              </a:spcBef>
              <a:spcAft>
                <a:spcPts val="600"/>
              </a:spcAft>
              <a:buFont typeface="+mj-lt"/>
              <a:buAutoNum type="arabicPeriod"/>
            </a:pPr>
            <a:r>
              <a:rPr lang="en-US" dirty="0" smtClean="0">
                <a:solidFill>
                  <a:schemeClr val="tx2"/>
                </a:solidFill>
              </a:rPr>
              <a:t>teen-SPARC overview</a:t>
            </a:r>
          </a:p>
          <a:p>
            <a:pPr marL="690562" lvl="1" indent="-457200">
              <a:buFont typeface="+mj-lt"/>
              <a:buAutoNum type="arabicPeriod"/>
            </a:pPr>
            <a:r>
              <a:rPr lang="en-US" dirty="0" smtClean="0">
                <a:solidFill>
                  <a:srgbClr val="C00000"/>
                </a:solidFill>
              </a:rPr>
              <a:t>tour of </a:t>
            </a:r>
            <a:r>
              <a:rPr lang="en-US" dirty="0">
                <a:solidFill>
                  <a:srgbClr val="C00000"/>
                </a:solidFill>
              </a:rPr>
              <a:t>website (http://</a:t>
            </a:r>
            <a:r>
              <a:rPr lang="en-US" dirty="0" smtClean="0">
                <a:solidFill>
                  <a:srgbClr val="C00000"/>
                </a:solidFill>
              </a:rPr>
              <a:t>www.emorycamp.org/teensparc)</a:t>
            </a:r>
            <a:endParaRPr lang="en-US" dirty="0" smtClean="0">
              <a:solidFill>
                <a:srgbClr val="C00000"/>
              </a:solidFill>
            </a:endParaRPr>
          </a:p>
          <a:p>
            <a:pPr marL="690562" lvl="1" indent="-457200">
              <a:lnSpc>
                <a:spcPct val="100000"/>
              </a:lnSpc>
              <a:spcBef>
                <a:spcPts val="0"/>
              </a:spcBef>
              <a:spcAft>
                <a:spcPts val="600"/>
              </a:spcAft>
              <a:buFont typeface="+mj-lt"/>
              <a:buAutoNum type="arabicPeriod"/>
            </a:pPr>
            <a:r>
              <a:rPr lang="en-US" dirty="0" smtClean="0">
                <a:solidFill>
                  <a:schemeClr val="tx2"/>
                </a:solidFill>
              </a:rPr>
              <a:t>example </a:t>
            </a:r>
            <a:r>
              <a:rPr lang="en-US" dirty="0" smtClean="0">
                <a:solidFill>
                  <a:schemeClr val="tx2"/>
                </a:solidFill>
              </a:rPr>
              <a:t>using national data</a:t>
            </a:r>
          </a:p>
          <a:p>
            <a:pPr marL="690562" lvl="1" indent="-457200">
              <a:lnSpc>
                <a:spcPct val="100000"/>
              </a:lnSpc>
              <a:spcBef>
                <a:spcPts val="0"/>
              </a:spcBef>
              <a:spcAft>
                <a:spcPts val="600"/>
              </a:spcAft>
              <a:buFont typeface="+mj-lt"/>
              <a:buAutoNum type="arabicPeriod"/>
            </a:pPr>
            <a:r>
              <a:rPr lang="en-US" dirty="0">
                <a:solidFill>
                  <a:schemeClr val="tx2"/>
                </a:solidFill>
              </a:rPr>
              <a:t>e</a:t>
            </a:r>
            <a:r>
              <a:rPr lang="en-US" dirty="0" smtClean="0">
                <a:solidFill>
                  <a:schemeClr val="tx2"/>
                </a:solidFill>
              </a:rPr>
              <a:t>xample using local data</a:t>
            </a:r>
          </a:p>
          <a:p>
            <a:pPr marL="690562" lvl="1" indent="-457200">
              <a:lnSpc>
                <a:spcPct val="100000"/>
              </a:lnSpc>
              <a:spcBef>
                <a:spcPts val="0"/>
              </a:spcBef>
              <a:spcAft>
                <a:spcPts val="600"/>
              </a:spcAft>
              <a:buFont typeface="+mj-lt"/>
              <a:buAutoNum type="arabicPeriod"/>
            </a:pPr>
            <a:r>
              <a:rPr lang="en-US" dirty="0" smtClean="0">
                <a:solidFill>
                  <a:schemeClr val="tx2"/>
                </a:solidFill>
              </a:rPr>
              <a:t>Q&amp;A</a:t>
            </a:r>
          </a:p>
          <a:p>
            <a:pPr lvl="1">
              <a:lnSpc>
                <a:spcPct val="100000"/>
              </a:lnSpc>
              <a:spcBef>
                <a:spcPts val="0"/>
              </a:spcBef>
              <a:spcAft>
                <a:spcPts val="600"/>
              </a:spcAft>
            </a:pPr>
            <a:endParaRPr lang="en-US" dirty="0" smtClean="0"/>
          </a:p>
          <a:p>
            <a:pPr lvl="1">
              <a:lnSpc>
                <a:spcPct val="100000"/>
              </a:lnSpc>
              <a:spcBef>
                <a:spcPts val="0"/>
              </a:spcBef>
              <a:spcAft>
                <a:spcPts val="600"/>
              </a:spcAft>
            </a:pPr>
            <a:endParaRPr lang="en-US" dirty="0"/>
          </a:p>
        </p:txBody>
      </p:sp>
      <p:sp>
        <p:nvSpPr>
          <p:cNvPr id="4" name="Slide Number Placeholder 3"/>
          <p:cNvSpPr>
            <a:spLocks noGrp="1"/>
          </p:cNvSpPr>
          <p:nvPr>
            <p:ph type="sldNum" sz="quarter" idx="12"/>
          </p:nvPr>
        </p:nvSpPr>
        <p:spPr/>
        <p:txBody>
          <a:bodyPr/>
          <a:lstStyle/>
          <a:p>
            <a:fld id="{3E134AC8-9CD7-4D75-BC8E-6232A3D7BE76}" type="slidenum">
              <a:rPr lang="en-US" smtClean="0"/>
              <a:pPr/>
              <a:t>14</a:t>
            </a:fld>
            <a:endParaRPr lang="en-US" dirty="0"/>
          </a:p>
        </p:txBody>
      </p:sp>
    </p:spTree>
    <p:extLst>
      <p:ext uri="{BB962C8B-B14F-4D97-AF65-F5344CB8AC3E}">
        <p14:creationId xmlns:p14="http://schemas.microsoft.com/office/powerpoint/2010/main" val="161645553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Webinar structure</a:t>
            </a:r>
            <a:endParaRPr lang="en-US" dirty="0"/>
          </a:p>
        </p:txBody>
      </p:sp>
      <p:sp>
        <p:nvSpPr>
          <p:cNvPr id="3" name="Content Placeholder 2"/>
          <p:cNvSpPr>
            <a:spLocks noGrp="1"/>
          </p:cNvSpPr>
          <p:nvPr>
            <p:ph idx="1"/>
          </p:nvPr>
        </p:nvSpPr>
        <p:spPr>
          <a:xfrm>
            <a:off x="457200" y="1809344"/>
            <a:ext cx="8229600" cy="4571999"/>
          </a:xfrm>
        </p:spPr>
        <p:txBody>
          <a:bodyPr/>
          <a:lstStyle/>
          <a:p>
            <a:pPr marL="690562" lvl="1" indent="-457200">
              <a:lnSpc>
                <a:spcPct val="100000"/>
              </a:lnSpc>
              <a:spcBef>
                <a:spcPts val="0"/>
              </a:spcBef>
              <a:spcAft>
                <a:spcPts val="600"/>
              </a:spcAft>
              <a:buFont typeface="+mj-lt"/>
              <a:buAutoNum type="arabicPeriod"/>
            </a:pPr>
            <a:r>
              <a:rPr lang="en-US" dirty="0" smtClean="0">
                <a:solidFill>
                  <a:schemeClr val="tx2"/>
                </a:solidFill>
              </a:rPr>
              <a:t>teen-SPARC overview</a:t>
            </a:r>
          </a:p>
          <a:p>
            <a:pPr marL="690562" lvl="1" indent="-457200">
              <a:lnSpc>
                <a:spcPct val="100000"/>
              </a:lnSpc>
              <a:spcBef>
                <a:spcPts val="0"/>
              </a:spcBef>
              <a:spcAft>
                <a:spcPts val="600"/>
              </a:spcAft>
              <a:buFont typeface="+mj-lt"/>
              <a:buAutoNum type="arabicPeriod"/>
            </a:pPr>
            <a:r>
              <a:rPr lang="en-US" dirty="0" smtClean="0">
                <a:solidFill>
                  <a:schemeClr val="tx2"/>
                </a:solidFill>
              </a:rPr>
              <a:t>tour of website</a:t>
            </a:r>
          </a:p>
          <a:p>
            <a:pPr marL="690562" lvl="1" indent="-457200">
              <a:lnSpc>
                <a:spcPct val="100000"/>
              </a:lnSpc>
              <a:spcBef>
                <a:spcPts val="0"/>
              </a:spcBef>
              <a:spcAft>
                <a:spcPts val="600"/>
              </a:spcAft>
              <a:buFont typeface="+mj-lt"/>
              <a:buAutoNum type="arabicPeriod"/>
            </a:pPr>
            <a:r>
              <a:rPr lang="en-US" dirty="0">
                <a:solidFill>
                  <a:srgbClr val="C00000"/>
                </a:solidFill>
              </a:rPr>
              <a:t>e</a:t>
            </a:r>
            <a:r>
              <a:rPr lang="en-US" dirty="0" smtClean="0">
                <a:solidFill>
                  <a:srgbClr val="C00000"/>
                </a:solidFill>
              </a:rPr>
              <a:t>xample using national data</a:t>
            </a:r>
          </a:p>
          <a:p>
            <a:pPr marL="690562" lvl="1" indent="-457200">
              <a:lnSpc>
                <a:spcPct val="100000"/>
              </a:lnSpc>
              <a:spcBef>
                <a:spcPts val="0"/>
              </a:spcBef>
              <a:spcAft>
                <a:spcPts val="600"/>
              </a:spcAft>
              <a:buFont typeface="+mj-lt"/>
              <a:buAutoNum type="arabicPeriod"/>
            </a:pPr>
            <a:r>
              <a:rPr lang="en-US" dirty="0">
                <a:solidFill>
                  <a:schemeClr val="tx2"/>
                </a:solidFill>
              </a:rPr>
              <a:t>e</a:t>
            </a:r>
            <a:r>
              <a:rPr lang="en-US" dirty="0" smtClean="0">
                <a:solidFill>
                  <a:schemeClr val="tx2"/>
                </a:solidFill>
              </a:rPr>
              <a:t>xample using local data</a:t>
            </a:r>
          </a:p>
          <a:p>
            <a:pPr marL="690562" lvl="1" indent="-457200">
              <a:lnSpc>
                <a:spcPct val="100000"/>
              </a:lnSpc>
              <a:spcBef>
                <a:spcPts val="0"/>
              </a:spcBef>
              <a:spcAft>
                <a:spcPts val="600"/>
              </a:spcAft>
              <a:buFont typeface="+mj-lt"/>
              <a:buAutoNum type="arabicPeriod"/>
            </a:pPr>
            <a:r>
              <a:rPr lang="en-US" dirty="0" smtClean="0">
                <a:solidFill>
                  <a:schemeClr val="tx2"/>
                </a:solidFill>
              </a:rPr>
              <a:t>Q&amp;A</a:t>
            </a:r>
          </a:p>
          <a:p>
            <a:pPr lvl="1">
              <a:lnSpc>
                <a:spcPct val="100000"/>
              </a:lnSpc>
              <a:spcBef>
                <a:spcPts val="0"/>
              </a:spcBef>
              <a:spcAft>
                <a:spcPts val="600"/>
              </a:spcAft>
            </a:pPr>
            <a:endParaRPr lang="en-US" dirty="0" smtClean="0">
              <a:solidFill>
                <a:schemeClr val="tx2"/>
              </a:solidFill>
            </a:endParaRPr>
          </a:p>
          <a:p>
            <a:pPr lvl="1">
              <a:lnSpc>
                <a:spcPct val="100000"/>
              </a:lnSpc>
              <a:spcBef>
                <a:spcPts val="0"/>
              </a:spcBef>
              <a:spcAft>
                <a:spcPts val="600"/>
              </a:spcAft>
            </a:pPr>
            <a:endParaRPr lang="en-US" dirty="0">
              <a:solidFill>
                <a:schemeClr val="tx2"/>
              </a:solidFill>
            </a:endParaRPr>
          </a:p>
        </p:txBody>
      </p:sp>
      <p:sp>
        <p:nvSpPr>
          <p:cNvPr id="4" name="Slide Number Placeholder 3"/>
          <p:cNvSpPr>
            <a:spLocks noGrp="1"/>
          </p:cNvSpPr>
          <p:nvPr>
            <p:ph type="sldNum" sz="quarter" idx="12"/>
          </p:nvPr>
        </p:nvSpPr>
        <p:spPr/>
        <p:txBody>
          <a:bodyPr/>
          <a:lstStyle/>
          <a:p>
            <a:fld id="{3E134AC8-9CD7-4D75-BC8E-6232A3D7BE76}" type="slidenum">
              <a:rPr lang="en-US" smtClean="0"/>
              <a:pPr/>
              <a:t>15</a:t>
            </a:fld>
            <a:endParaRPr lang="en-US" dirty="0"/>
          </a:p>
        </p:txBody>
      </p:sp>
    </p:spTree>
    <p:extLst>
      <p:ext uri="{BB962C8B-B14F-4D97-AF65-F5344CB8AC3E}">
        <p14:creationId xmlns:p14="http://schemas.microsoft.com/office/powerpoint/2010/main" val="350292097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Webinar structure</a:t>
            </a:r>
            <a:endParaRPr lang="en-US" dirty="0"/>
          </a:p>
        </p:txBody>
      </p:sp>
      <p:sp>
        <p:nvSpPr>
          <p:cNvPr id="3" name="Content Placeholder 2"/>
          <p:cNvSpPr>
            <a:spLocks noGrp="1"/>
          </p:cNvSpPr>
          <p:nvPr>
            <p:ph idx="1"/>
          </p:nvPr>
        </p:nvSpPr>
        <p:spPr>
          <a:xfrm>
            <a:off x="457200" y="1809344"/>
            <a:ext cx="8229600" cy="4571999"/>
          </a:xfrm>
        </p:spPr>
        <p:txBody>
          <a:bodyPr/>
          <a:lstStyle/>
          <a:p>
            <a:pPr marL="690562" lvl="1" indent="-457200">
              <a:lnSpc>
                <a:spcPct val="100000"/>
              </a:lnSpc>
              <a:spcBef>
                <a:spcPts val="0"/>
              </a:spcBef>
              <a:spcAft>
                <a:spcPts val="600"/>
              </a:spcAft>
              <a:buFont typeface="+mj-lt"/>
              <a:buAutoNum type="arabicPeriod"/>
            </a:pPr>
            <a:r>
              <a:rPr lang="en-US" dirty="0" smtClean="0">
                <a:solidFill>
                  <a:schemeClr val="tx2"/>
                </a:solidFill>
              </a:rPr>
              <a:t>teen-SPARC overview</a:t>
            </a:r>
          </a:p>
          <a:p>
            <a:pPr marL="690562" lvl="1" indent="-457200">
              <a:lnSpc>
                <a:spcPct val="100000"/>
              </a:lnSpc>
              <a:spcBef>
                <a:spcPts val="0"/>
              </a:spcBef>
              <a:spcAft>
                <a:spcPts val="600"/>
              </a:spcAft>
              <a:buFont typeface="+mj-lt"/>
              <a:buAutoNum type="arabicPeriod"/>
            </a:pPr>
            <a:r>
              <a:rPr lang="en-US" dirty="0" smtClean="0">
                <a:solidFill>
                  <a:schemeClr val="tx2"/>
                </a:solidFill>
              </a:rPr>
              <a:t>tour of website</a:t>
            </a:r>
          </a:p>
          <a:p>
            <a:pPr marL="690562" lvl="1" indent="-457200">
              <a:lnSpc>
                <a:spcPct val="100000"/>
              </a:lnSpc>
              <a:spcBef>
                <a:spcPts val="0"/>
              </a:spcBef>
              <a:spcAft>
                <a:spcPts val="600"/>
              </a:spcAft>
              <a:buFont typeface="+mj-lt"/>
              <a:buAutoNum type="arabicPeriod"/>
            </a:pPr>
            <a:r>
              <a:rPr lang="en-US" dirty="0">
                <a:solidFill>
                  <a:schemeClr val="tx2"/>
                </a:solidFill>
              </a:rPr>
              <a:t>e</a:t>
            </a:r>
            <a:r>
              <a:rPr lang="en-US" dirty="0" smtClean="0">
                <a:solidFill>
                  <a:schemeClr val="tx2"/>
                </a:solidFill>
              </a:rPr>
              <a:t>xample using national data</a:t>
            </a:r>
          </a:p>
          <a:p>
            <a:pPr marL="690562" lvl="1" indent="-457200">
              <a:lnSpc>
                <a:spcPct val="100000"/>
              </a:lnSpc>
              <a:spcBef>
                <a:spcPts val="0"/>
              </a:spcBef>
              <a:spcAft>
                <a:spcPts val="600"/>
              </a:spcAft>
              <a:buFont typeface="+mj-lt"/>
              <a:buAutoNum type="arabicPeriod"/>
            </a:pPr>
            <a:r>
              <a:rPr lang="en-US" dirty="0">
                <a:solidFill>
                  <a:srgbClr val="C00000"/>
                </a:solidFill>
              </a:rPr>
              <a:t>e</a:t>
            </a:r>
            <a:r>
              <a:rPr lang="en-US" dirty="0" smtClean="0">
                <a:solidFill>
                  <a:srgbClr val="C00000"/>
                </a:solidFill>
              </a:rPr>
              <a:t>xample using local data</a:t>
            </a:r>
          </a:p>
          <a:p>
            <a:pPr marL="690562" lvl="1" indent="-457200">
              <a:lnSpc>
                <a:spcPct val="100000"/>
              </a:lnSpc>
              <a:spcBef>
                <a:spcPts val="0"/>
              </a:spcBef>
              <a:spcAft>
                <a:spcPts val="600"/>
              </a:spcAft>
              <a:buFont typeface="+mj-lt"/>
              <a:buAutoNum type="arabicPeriod"/>
            </a:pPr>
            <a:r>
              <a:rPr lang="en-US" dirty="0" smtClean="0">
                <a:solidFill>
                  <a:schemeClr val="tx2"/>
                </a:solidFill>
              </a:rPr>
              <a:t>Q&amp;A</a:t>
            </a:r>
          </a:p>
          <a:p>
            <a:pPr lvl="1">
              <a:lnSpc>
                <a:spcPct val="100000"/>
              </a:lnSpc>
              <a:spcBef>
                <a:spcPts val="0"/>
              </a:spcBef>
              <a:spcAft>
                <a:spcPts val="600"/>
              </a:spcAft>
            </a:pPr>
            <a:endParaRPr lang="en-US" dirty="0" smtClean="0">
              <a:solidFill>
                <a:schemeClr val="tx2"/>
              </a:solidFill>
            </a:endParaRPr>
          </a:p>
          <a:p>
            <a:pPr lvl="1">
              <a:lnSpc>
                <a:spcPct val="100000"/>
              </a:lnSpc>
              <a:spcBef>
                <a:spcPts val="0"/>
              </a:spcBef>
              <a:spcAft>
                <a:spcPts val="600"/>
              </a:spcAft>
            </a:pPr>
            <a:endParaRPr lang="en-US" dirty="0">
              <a:solidFill>
                <a:schemeClr val="tx2"/>
              </a:solidFill>
            </a:endParaRPr>
          </a:p>
        </p:txBody>
      </p:sp>
      <p:sp>
        <p:nvSpPr>
          <p:cNvPr id="4" name="Slide Number Placeholder 3"/>
          <p:cNvSpPr>
            <a:spLocks noGrp="1"/>
          </p:cNvSpPr>
          <p:nvPr>
            <p:ph type="sldNum" sz="quarter" idx="12"/>
          </p:nvPr>
        </p:nvSpPr>
        <p:spPr/>
        <p:txBody>
          <a:bodyPr/>
          <a:lstStyle/>
          <a:p>
            <a:fld id="{3E134AC8-9CD7-4D75-BC8E-6232A3D7BE76}" type="slidenum">
              <a:rPr lang="en-US" smtClean="0"/>
              <a:pPr/>
              <a:t>16</a:t>
            </a:fld>
            <a:endParaRPr lang="en-US" dirty="0"/>
          </a:p>
        </p:txBody>
      </p:sp>
    </p:spTree>
    <p:extLst>
      <p:ext uri="{BB962C8B-B14F-4D97-AF65-F5344CB8AC3E}">
        <p14:creationId xmlns:p14="http://schemas.microsoft.com/office/powerpoint/2010/main" val="187326353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Webinar structure</a:t>
            </a:r>
            <a:endParaRPr lang="en-US" dirty="0"/>
          </a:p>
        </p:txBody>
      </p:sp>
      <p:sp>
        <p:nvSpPr>
          <p:cNvPr id="3" name="Content Placeholder 2"/>
          <p:cNvSpPr>
            <a:spLocks noGrp="1"/>
          </p:cNvSpPr>
          <p:nvPr>
            <p:ph idx="1"/>
          </p:nvPr>
        </p:nvSpPr>
        <p:spPr>
          <a:xfrm>
            <a:off x="457200" y="1809344"/>
            <a:ext cx="7315200" cy="4571999"/>
          </a:xfrm>
        </p:spPr>
        <p:txBody>
          <a:bodyPr/>
          <a:lstStyle/>
          <a:p>
            <a:pPr marL="690562" lvl="1" indent="-457200">
              <a:lnSpc>
                <a:spcPct val="100000"/>
              </a:lnSpc>
              <a:spcBef>
                <a:spcPts val="0"/>
              </a:spcBef>
              <a:spcAft>
                <a:spcPts val="600"/>
              </a:spcAft>
              <a:buFont typeface="+mj-lt"/>
              <a:buAutoNum type="arabicPeriod"/>
            </a:pPr>
            <a:r>
              <a:rPr lang="en-US" dirty="0" smtClean="0">
                <a:solidFill>
                  <a:schemeClr val="tx2"/>
                </a:solidFill>
              </a:rPr>
              <a:t>teen-SPARC overview</a:t>
            </a:r>
          </a:p>
          <a:p>
            <a:pPr marL="690562" lvl="1" indent="-457200">
              <a:lnSpc>
                <a:spcPct val="100000"/>
              </a:lnSpc>
              <a:spcBef>
                <a:spcPts val="0"/>
              </a:spcBef>
              <a:spcAft>
                <a:spcPts val="600"/>
              </a:spcAft>
              <a:buFont typeface="+mj-lt"/>
              <a:buAutoNum type="arabicPeriod"/>
            </a:pPr>
            <a:r>
              <a:rPr lang="en-US" dirty="0" smtClean="0">
                <a:solidFill>
                  <a:schemeClr val="tx2"/>
                </a:solidFill>
              </a:rPr>
              <a:t>tour of website</a:t>
            </a:r>
          </a:p>
          <a:p>
            <a:pPr marL="690562" lvl="1" indent="-457200">
              <a:lnSpc>
                <a:spcPct val="100000"/>
              </a:lnSpc>
              <a:spcBef>
                <a:spcPts val="0"/>
              </a:spcBef>
              <a:spcAft>
                <a:spcPts val="600"/>
              </a:spcAft>
              <a:buFont typeface="+mj-lt"/>
              <a:buAutoNum type="arabicPeriod"/>
            </a:pPr>
            <a:r>
              <a:rPr lang="en-US" dirty="0">
                <a:solidFill>
                  <a:schemeClr val="tx2"/>
                </a:solidFill>
              </a:rPr>
              <a:t>e</a:t>
            </a:r>
            <a:r>
              <a:rPr lang="en-US" dirty="0" smtClean="0">
                <a:solidFill>
                  <a:schemeClr val="tx2"/>
                </a:solidFill>
              </a:rPr>
              <a:t>xample using national data</a:t>
            </a:r>
          </a:p>
          <a:p>
            <a:pPr marL="690562" lvl="1" indent="-457200">
              <a:lnSpc>
                <a:spcPct val="100000"/>
              </a:lnSpc>
              <a:spcBef>
                <a:spcPts val="0"/>
              </a:spcBef>
              <a:spcAft>
                <a:spcPts val="600"/>
              </a:spcAft>
              <a:buFont typeface="+mj-lt"/>
              <a:buAutoNum type="arabicPeriod"/>
            </a:pPr>
            <a:r>
              <a:rPr lang="en-US" dirty="0">
                <a:solidFill>
                  <a:schemeClr val="tx2"/>
                </a:solidFill>
              </a:rPr>
              <a:t>e</a:t>
            </a:r>
            <a:r>
              <a:rPr lang="en-US" dirty="0" smtClean="0">
                <a:solidFill>
                  <a:schemeClr val="tx2"/>
                </a:solidFill>
              </a:rPr>
              <a:t>xample using local data</a:t>
            </a:r>
          </a:p>
          <a:p>
            <a:pPr marL="690562" lvl="1" indent="-457200">
              <a:lnSpc>
                <a:spcPct val="100000"/>
              </a:lnSpc>
              <a:spcBef>
                <a:spcPts val="0"/>
              </a:spcBef>
              <a:spcAft>
                <a:spcPts val="600"/>
              </a:spcAft>
              <a:buFont typeface="+mj-lt"/>
              <a:buAutoNum type="arabicPeriod"/>
            </a:pPr>
            <a:r>
              <a:rPr lang="en-US" dirty="0" smtClean="0">
                <a:solidFill>
                  <a:srgbClr val="C00000"/>
                </a:solidFill>
              </a:rPr>
              <a:t>Q&amp;A</a:t>
            </a:r>
          </a:p>
          <a:p>
            <a:pPr marL="976312" lvl="3" indent="-285750">
              <a:spcAft>
                <a:spcPts val="1200"/>
              </a:spcAft>
            </a:pPr>
            <a:r>
              <a:rPr lang="en-US" dirty="0" smtClean="0">
                <a:solidFill>
                  <a:srgbClr val="C00000"/>
                </a:solidFill>
              </a:rPr>
              <a:t>Please type in webinar app</a:t>
            </a:r>
          </a:p>
          <a:p>
            <a:pPr marL="976312" lvl="3" indent="-285750">
              <a:spcAft>
                <a:spcPts val="1200"/>
              </a:spcAft>
            </a:pPr>
            <a:r>
              <a:rPr lang="en-US" dirty="0" smtClean="0">
                <a:solidFill>
                  <a:srgbClr val="C00000"/>
                </a:solidFill>
              </a:rPr>
              <a:t>If we don’t get to your question today, check the manual at</a:t>
            </a:r>
          </a:p>
          <a:p>
            <a:pPr marL="690562" lvl="3" indent="0" algn="ctr">
              <a:spcAft>
                <a:spcPts val="1200"/>
              </a:spcAft>
              <a:buNone/>
            </a:pPr>
            <a:r>
              <a:rPr lang="en-US" u="sng" dirty="0" smtClean="0">
                <a:hlinkClick r:id="rId2"/>
              </a:rPr>
              <a:t>http</a:t>
            </a:r>
            <a:r>
              <a:rPr lang="en-US" u="sng" dirty="0">
                <a:hlinkClick r:id="rId2"/>
              </a:rPr>
              <a:t>://</a:t>
            </a:r>
            <a:r>
              <a:rPr lang="en-US" u="sng" dirty="0" smtClean="0">
                <a:hlinkClick r:id="rId2"/>
              </a:rPr>
              <a:t>www.emorycamp.org/teensparc</a:t>
            </a:r>
            <a:endParaRPr lang="en-US" u="sng" dirty="0">
              <a:solidFill>
                <a:srgbClr val="C00000"/>
              </a:solidFill>
            </a:endParaRPr>
          </a:p>
          <a:p>
            <a:pPr marL="690562" lvl="3" indent="0">
              <a:spcAft>
                <a:spcPts val="1200"/>
              </a:spcAft>
              <a:buNone/>
            </a:pPr>
            <a:r>
              <a:rPr lang="en-US" dirty="0" smtClean="0">
                <a:solidFill>
                  <a:srgbClr val="C00000"/>
                </a:solidFill>
              </a:rPr>
              <a:t>	 and/or email Steven Goodreau at: </a:t>
            </a:r>
            <a:r>
              <a:rPr lang="en-US" dirty="0" smtClean="0">
                <a:solidFill>
                  <a:srgbClr val="C00000"/>
                </a:solidFill>
                <a:hlinkClick r:id="rId3"/>
              </a:rPr>
              <a:t>goodreau@uw.edu</a:t>
            </a:r>
            <a:endParaRPr lang="en-US" dirty="0" smtClean="0">
              <a:solidFill>
                <a:srgbClr val="C00000"/>
              </a:solidFill>
            </a:endParaRPr>
          </a:p>
          <a:p>
            <a:pPr marL="923925" lvl="4" indent="0">
              <a:buNone/>
            </a:pPr>
            <a:endParaRPr lang="en-US" dirty="0" smtClean="0">
              <a:solidFill>
                <a:srgbClr val="C00000"/>
              </a:solidFill>
            </a:endParaRPr>
          </a:p>
          <a:p>
            <a:pPr marL="1381125" lvl="4" indent="-457200">
              <a:buFont typeface="+mj-lt"/>
              <a:buAutoNum type="arabicPeriod"/>
            </a:pPr>
            <a:endParaRPr lang="en-US" dirty="0">
              <a:solidFill>
                <a:srgbClr val="C00000"/>
              </a:solidFill>
            </a:endParaRPr>
          </a:p>
          <a:p>
            <a:pPr marL="923925" lvl="2" indent="-457200">
              <a:buFont typeface="+mj-lt"/>
              <a:buAutoNum type="arabicPeriod"/>
            </a:pPr>
            <a:endParaRPr lang="en-US" dirty="0" smtClean="0">
              <a:solidFill>
                <a:srgbClr val="C00000"/>
              </a:solidFill>
            </a:endParaRPr>
          </a:p>
          <a:p>
            <a:pPr lvl="1">
              <a:lnSpc>
                <a:spcPct val="100000"/>
              </a:lnSpc>
              <a:spcBef>
                <a:spcPts val="0"/>
              </a:spcBef>
              <a:spcAft>
                <a:spcPts val="600"/>
              </a:spcAft>
            </a:pPr>
            <a:endParaRPr lang="en-US" dirty="0" smtClean="0">
              <a:solidFill>
                <a:schemeClr val="tx2"/>
              </a:solidFill>
            </a:endParaRPr>
          </a:p>
          <a:p>
            <a:pPr lvl="1">
              <a:lnSpc>
                <a:spcPct val="100000"/>
              </a:lnSpc>
              <a:spcBef>
                <a:spcPts val="0"/>
              </a:spcBef>
              <a:spcAft>
                <a:spcPts val="600"/>
              </a:spcAft>
            </a:pPr>
            <a:endParaRPr lang="en-US" dirty="0">
              <a:solidFill>
                <a:schemeClr val="tx2"/>
              </a:solidFill>
            </a:endParaRPr>
          </a:p>
        </p:txBody>
      </p:sp>
      <p:sp>
        <p:nvSpPr>
          <p:cNvPr id="4" name="Slide Number Placeholder 3"/>
          <p:cNvSpPr>
            <a:spLocks noGrp="1"/>
          </p:cNvSpPr>
          <p:nvPr>
            <p:ph type="sldNum" sz="quarter" idx="12"/>
          </p:nvPr>
        </p:nvSpPr>
        <p:spPr/>
        <p:txBody>
          <a:bodyPr/>
          <a:lstStyle/>
          <a:p>
            <a:fld id="{3E134AC8-9CD7-4D75-BC8E-6232A3D7BE76}" type="slidenum">
              <a:rPr lang="en-US" smtClean="0"/>
              <a:pPr/>
              <a:t>17</a:t>
            </a:fld>
            <a:endParaRPr lang="en-US" dirty="0"/>
          </a:p>
        </p:txBody>
      </p:sp>
    </p:spTree>
    <p:extLst>
      <p:ext uri="{BB962C8B-B14F-4D97-AF65-F5344CB8AC3E}">
        <p14:creationId xmlns:p14="http://schemas.microsoft.com/office/powerpoint/2010/main" val="25615892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teen-SPARC team</a:t>
            </a:r>
            <a:endParaRPr lang="en-US" dirty="0"/>
          </a:p>
        </p:txBody>
      </p:sp>
      <p:sp>
        <p:nvSpPr>
          <p:cNvPr id="3" name="Content Placeholder 2"/>
          <p:cNvSpPr>
            <a:spLocks noGrp="1"/>
          </p:cNvSpPr>
          <p:nvPr>
            <p:ph idx="1"/>
          </p:nvPr>
        </p:nvSpPr>
        <p:spPr/>
        <p:txBody>
          <a:bodyPr numCol="2">
            <a:noAutofit/>
          </a:bodyPr>
          <a:lstStyle/>
          <a:p>
            <a:r>
              <a:rPr lang="en-US" sz="1800" b="1" dirty="0">
                <a:solidFill>
                  <a:schemeClr val="accent2"/>
                </a:solidFill>
              </a:rPr>
              <a:t>University of Washington</a:t>
            </a:r>
          </a:p>
          <a:p>
            <a:pPr marL="285750" indent="-285750"/>
            <a:r>
              <a:rPr lang="en-US" sz="1800" dirty="0">
                <a:solidFill>
                  <a:schemeClr val="tx2"/>
                </a:solidFill>
              </a:rPr>
              <a:t>Steven Goodreau</a:t>
            </a:r>
          </a:p>
          <a:p>
            <a:pPr marL="285750" indent="-285750"/>
            <a:r>
              <a:rPr lang="en-US" sz="1800" dirty="0">
                <a:solidFill>
                  <a:schemeClr val="tx2"/>
                </a:solidFill>
              </a:rPr>
              <a:t>Emily Pollock</a:t>
            </a:r>
          </a:p>
          <a:p>
            <a:endParaRPr lang="en-US" sz="1800" dirty="0">
              <a:solidFill>
                <a:schemeClr val="tx2"/>
              </a:solidFill>
            </a:endParaRPr>
          </a:p>
          <a:p>
            <a:r>
              <a:rPr lang="en-US" sz="1800" b="1" dirty="0">
                <a:solidFill>
                  <a:schemeClr val="tx1"/>
                </a:solidFill>
              </a:rPr>
              <a:t>University at Albany – SUNY</a:t>
            </a:r>
          </a:p>
          <a:p>
            <a:pPr marL="285750" indent="-285750"/>
            <a:r>
              <a:rPr lang="en-US" sz="1800" dirty="0">
                <a:solidFill>
                  <a:schemeClr val="tx2"/>
                </a:solidFill>
              </a:rPr>
              <a:t>Eli Rosenberg</a:t>
            </a:r>
          </a:p>
          <a:p>
            <a:pPr marL="285750" indent="-285750"/>
            <a:r>
              <a:rPr lang="en-US" sz="1800" dirty="0">
                <a:solidFill>
                  <a:schemeClr val="tx2"/>
                </a:solidFill>
              </a:rPr>
              <a:t>Elizabeth Rosenthal</a:t>
            </a:r>
          </a:p>
          <a:p>
            <a:pPr marL="285750" indent="-285750"/>
            <a:r>
              <a:rPr lang="en-US" sz="1800" dirty="0">
                <a:solidFill>
                  <a:schemeClr val="tx2"/>
                </a:solidFill>
              </a:rPr>
              <a:t>Meredith </a:t>
            </a:r>
            <a:r>
              <a:rPr lang="en-US" sz="1800" dirty="0" err="1">
                <a:solidFill>
                  <a:schemeClr val="tx2"/>
                </a:solidFill>
              </a:rPr>
              <a:t>Barranco</a:t>
            </a:r>
            <a:endParaRPr lang="en-US" sz="1800" dirty="0">
              <a:solidFill>
                <a:schemeClr val="tx2"/>
              </a:solidFill>
            </a:endParaRPr>
          </a:p>
          <a:p>
            <a:endParaRPr lang="en-US" sz="1800" dirty="0"/>
          </a:p>
          <a:p>
            <a:r>
              <a:rPr lang="en-US" sz="1800" b="1" dirty="0">
                <a:solidFill>
                  <a:schemeClr val="tx1"/>
                </a:solidFill>
              </a:rPr>
              <a:t>Emory University</a:t>
            </a:r>
          </a:p>
          <a:p>
            <a:pPr marL="285750" indent="-285750"/>
            <a:r>
              <a:rPr lang="en-US" sz="1800" dirty="0">
                <a:solidFill>
                  <a:schemeClr val="tx2"/>
                </a:solidFill>
              </a:rPr>
              <a:t>Monica Trigg</a:t>
            </a:r>
          </a:p>
          <a:p>
            <a:pPr marL="285750" indent="-285750"/>
            <a:r>
              <a:rPr lang="en-US" sz="1800" dirty="0">
                <a:solidFill>
                  <a:schemeClr val="tx2"/>
                </a:solidFill>
              </a:rPr>
              <a:t>Megan Fields</a:t>
            </a:r>
          </a:p>
          <a:p>
            <a:pPr marL="285750" indent="-285750"/>
            <a:r>
              <a:rPr lang="en-US" sz="1800" dirty="0">
                <a:solidFill>
                  <a:schemeClr val="tx2"/>
                </a:solidFill>
              </a:rPr>
              <a:t>Taylor </a:t>
            </a:r>
            <a:r>
              <a:rPr lang="en-US" sz="1800" dirty="0" err="1">
                <a:solidFill>
                  <a:schemeClr val="tx2"/>
                </a:solidFill>
              </a:rPr>
              <a:t>Wimbly</a:t>
            </a:r>
            <a:endParaRPr lang="en-US" sz="1800" dirty="0">
              <a:solidFill>
                <a:schemeClr val="tx2"/>
              </a:solidFill>
            </a:endParaRPr>
          </a:p>
          <a:p>
            <a:pPr marL="285750" indent="-285750"/>
            <a:r>
              <a:rPr lang="en-US" sz="1800" dirty="0">
                <a:solidFill>
                  <a:schemeClr val="tx2"/>
                </a:solidFill>
              </a:rPr>
              <a:t>Patrick Sullivan</a:t>
            </a:r>
          </a:p>
          <a:p>
            <a:r>
              <a:rPr lang="en-US" sz="1800" b="1" dirty="0">
                <a:solidFill>
                  <a:schemeClr val="accent2"/>
                </a:solidFill>
              </a:rPr>
              <a:t>CDC – DASH</a:t>
            </a:r>
          </a:p>
          <a:p>
            <a:pPr marL="285750" indent="-285750"/>
            <a:r>
              <a:rPr lang="en-US" sz="1800" dirty="0">
                <a:solidFill>
                  <a:schemeClr val="tx2"/>
                </a:solidFill>
              </a:rPr>
              <a:t>Li Yan Wang</a:t>
            </a:r>
          </a:p>
          <a:p>
            <a:pPr marL="285750" indent="-285750"/>
            <a:r>
              <a:rPr lang="en-US" sz="1800" dirty="0">
                <a:solidFill>
                  <a:schemeClr val="tx2"/>
                </a:solidFill>
              </a:rPr>
              <a:t>Richard Dunville</a:t>
            </a:r>
          </a:p>
          <a:p>
            <a:pPr marL="285750" indent="-285750"/>
            <a:r>
              <a:rPr lang="en-US" sz="1800" dirty="0">
                <a:solidFill>
                  <a:schemeClr val="tx2"/>
                </a:solidFill>
              </a:rPr>
              <a:t>Lisa Barrios</a:t>
            </a:r>
          </a:p>
          <a:p>
            <a:pPr marL="285750" indent="-285750"/>
            <a:endParaRPr lang="en-US" sz="1800" dirty="0"/>
          </a:p>
          <a:p>
            <a:r>
              <a:rPr lang="en-US" sz="1800" b="1" dirty="0"/>
              <a:t>CDC – NCHHSTP</a:t>
            </a:r>
          </a:p>
          <a:p>
            <a:pPr marL="285750" indent="-285750"/>
            <a:r>
              <a:rPr lang="en-US" sz="1800" dirty="0">
                <a:solidFill>
                  <a:schemeClr val="tx2"/>
                </a:solidFill>
              </a:rPr>
              <a:t>Maria Aslam</a:t>
            </a:r>
          </a:p>
          <a:p>
            <a:endParaRPr lang="en-US" sz="1800" dirty="0">
              <a:solidFill>
                <a:schemeClr val="tx2"/>
              </a:solidFill>
            </a:endParaRPr>
          </a:p>
          <a:p>
            <a:endParaRPr lang="en-US" sz="1800" dirty="0"/>
          </a:p>
        </p:txBody>
      </p:sp>
      <p:sp>
        <p:nvSpPr>
          <p:cNvPr id="4" name="Slide Number Placeholder 3"/>
          <p:cNvSpPr>
            <a:spLocks noGrp="1"/>
          </p:cNvSpPr>
          <p:nvPr>
            <p:ph type="sldNum" sz="quarter" idx="12"/>
          </p:nvPr>
        </p:nvSpPr>
        <p:spPr/>
        <p:txBody>
          <a:bodyPr/>
          <a:lstStyle/>
          <a:p>
            <a:fld id="{3E134AC8-9CD7-4D75-BC8E-6232A3D7BE76}" type="slidenum">
              <a:rPr lang="en-US" smtClean="0"/>
              <a:pPr/>
              <a:t>18</a:t>
            </a:fld>
            <a:endParaRPr lang="en-US" dirty="0"/>
          </a:p>
        </p:txBody>
      </p:sp>
      <p:sp>
        <p:nvSpPr>
          <p:cNvPr id="5" name="TextBox 4"/>
          <p:cNvSpPr txBox="1"/>
          <p:nvPr/>
        </p:nvSpPr>
        <p:spPr>
          <a:xfrm>
            <a:off x="4455799" y="4007796"/>
            <a:ext cx="3658950" cy="1015663"/>
          </a:xfrm>
          <a:prstGeom prst="rect">
            <a:avLst/>
          </a:prstGeom>
          <a:noFill/>
        </p:spPr>
        <p:txBody>
          <a:bodyPr wrap="none" rtlCol="0">
            <a:spAutoFit/>
          </a:bodyPr>
          <a:lstStyle/>
          <a:p>
            <a:r>
              <a:rPr lang="en-US" sz="6000" dirty="0" smtClean="0">
                <a:solidFill>
                  <a:srgbClr val="C00000"/>
                </a:solidFill>
              </a:rPr>
              <a:t>Thank you!</a:t>
            </a:r>
            <a:endParaRPr lang="en-US" sz="6000" dirty="0">
              <a:solidFill>
                <a:srgbClr val="C00000"/>
              </a:solidFill>
            </a:endParaRPr>
          </a:p>
        </p:txBody>
      </p:sp>
      <p:sp>
        <p:nvSpPr>
          <p:cNvPr id="6" name="Rectangle 5"/>
          <p:cNvSpPr/>
          <p:nvPr/>
        </p:nvSpPr>
        <p:spPr>
          <a:xfrm>
            <a:off x="3871608" y="5219687"/>
            <a:ext cx="4572000" cy="800219"/>
          </a:xfrm>
          <a:prstGeom prst="rect">
            <a:avLst/>
          </a:prstGeom>
        </p:spPr>
        <p:txBody>
          <a:bodyPr>
            <a:spAutoFit/>
          </a:bodyPr>
          <a:lstStyle/>
          <a:p>
            <a:pPr marL="690562" lvl="3" indent="0" algn="ctr">
              <a:spcAft>
                <a:spcPts val="1200"/>
              </a:spcAft>
              <a:buNone/>
            </a:pPr>
            <a:r>
              <a:rPr lang="en-US" u="sng" dirty="0">
                <a:hlinkClick r:id="rId2"/>
              </a:rPr>
              <a:t>http://www.emorycamp.org/teensparc</a:t>
            </a:r>
            <a:endParaRPr lang="en-US" u="sng" dirty="0">
              <a:solidFill>
                <a:srgbClr val="C00000"/>
              </a:solidFill>
            </a:endParaRPr>
          </a:p>
          <a:p>
            <a:pPr marL="690562" lvl="3" indent="0">
              <a:spcAft>
                <a:spcPts val="1200"/>
              </a:spcAft>
              <a:buNone/>
            </a:pPr>
            <a:r>
              <a:rPr lang="en-US" dirty="0" smtClean="0">
                <a:solidFill>
                  <a:srgbClr val="C00000"/>
                </a:solidFill>
              </a:rPr>
              <a:t> </a:t>
            </a:r>
            <a:r>
              <a:rPr lang="en-US" dirty="0" smtClean="0">
                <a:solidFill>
                  <a:srgbClr val="C00000"/>
                </a:solidFill>
                <a:hlinkClick r:id="rId3"/>
              </a:rPr>
              <a:t>goodreau@uw.edu</a:t>
            </a:r>
            <a:endParaRPr lang="en-US" dirty="0">
              <a:solidFill>
                <a:srgbClr val="C00000"/>
              </a:solidFill>
            </a:endParaRPr>
          </a:p>
        </p:txBody>
      </p:sp>
    </p:spTree>
    <p:extLst>
      <p:ext uri="{BB962C8B-B14F-4D97-AF65-F5344CB8AC3E}">
        <p14:creationId xmlns:p14="http://schemas.microsoft.com/office/powerpoint/2010/main" val="143851714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Custom 1">
      <a:dk1>
        <a:srgbClr val="1B458F"/>
      </a:dk1>
      <a:lt1>
        <a:sysClr val="window" lastClr="FFFFFF"/>
      </a:lt1>
      <a:dk2>
        <a:srgbClr val="44546A"/>
      </a:dk2>
      <a:lt2>
        <a:srgbClr val="E7E6E6"/>
      </a:lt2>
      <a:accent1>
        <a:srgbClr val="2778AC"/>
      </a:accent1>
      <a:accent2>
        <a:srgbClr val="1B458F"/>
      </a:accent2>
      <a:accent3>
        <a:srgbClr val="79B969"/>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1228</TotalTime>
  <Words>923</Words>
  <Application>Microsoft Office PowerPoint</Application>
  <PresentationFormat>On-screen Show (4:3)</PresentationFormat>
  <Paragraphs>212</Paragraphs>
  <Slides>18</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Arial Unicode MS</vt:lpstr>
      <vt:lpstr>Calibri</vt:lpstr>
      <vt:lpstr>Calibri Light</vt:lpstr>
      <vt:lpstr>Office Theme</vt:lpstr>
      <vt:lpstr>PowerPoint Presentation</vt:lpstr>
      <vt:lpstr>The teen-SPARC team</vt:lpstr>
      <vt:lpstr>Funding and disclaimers</vt:lpstr>
      <vt:lpstr>Webinar structure</vt:lpstr>
      <vt:lpstr>Teen-SPARC intro</vt:lpstr>
      <vt:lpstr>Audience</vt:lpstr>
      <vt:lpstr>Dimensions </vt:lpstr>
      <vt:lpstr>Basic structure</vt:lpstr>
      <vt:lpstr>Deeper dive: partners per year</vt:lpstr>
      <vt:lpstr>Full list of inputs per jurisdiction</vt:lpstr>
      <vt:lpstr>Standard inputs</vt:lpstr>
      <vt:lpstr>Baseline outputs</vt:lpstr>
      <vt:lpstr>Behavioral changes</vt:lpstr>
      <vt:lpstr>Webinar structure</vt:lpstr>
      <vt:lpstr>Webinar structure</vt:lpstr>
      <vt:lpstr>Webinar structure</vt:lpstr>
      <vt:lpstr>Webinar structure</vt:lpstr>
      <vt:lpstr>The teen-SPARC team</vt:lpstr>
    </vt:vector>
  </TitlesOfParts>
  <Company>Emory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Grey, Jeremy A</dc:creator>
  <cp:lastModifiedBy>Steven Goodreau</cp:lastModifiedBy>
  <cp:revision>326</cp:revision>
  <dcterms:created xsi:type="dcterms:W3CDTF">2016-03-01T17:23:09Z</dcterms:created>
  <dcterms:modified xsi:type="dcterms:W3CDTF">2019-06-06T14:48:46Z</dcterms:modified>
</cp:coreProperties>
</file>